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22" r:id="rId56"/>
    <p:sldId id="323" r:id="rId57"/>
    <p:sldId id="324" r:id="rId58"/>
    <p:sldId id="325" r:id="rId59"/>
    <p:sldId id="326" r:id="rId60"/>
    <p:sldId id="332" r:id="rId61"/>
    <p:sldId id="333" r:id="rId62"/>
    <p:sldId id="334" r:id="rId63"/>
    <p:sldId id="335" r:id="rId64"/>
    <p:sldId id="337" r:id="rId65"/>
    <p:sldId id="328" r:id="rId66"/>
    <p:sldId id="329" r:id="rId67"/>
    <p:sldId id="330" r:id="rId68"/>
    <p:sldId id="357" r:id="rId69"/>
    <p:sldId id="331" r:id="rId70"/>
    <p:sldId id="318" r:id="rId71"/>
    <p:sldId id="336" r:id="rId72"/>
    <p:sldId id="353" r:id="rId73"/>
    <p:sldId id="350" r:id="rId74"/>
    <p:sldId id="349" r:id="rId75"/>
    <p:sldId id="355" r:id="rId76"/>
    <p:sldId id="352" r:id="rId77"/>
    <p:sldId id="356" r:id="rId78"/>
    <p:sldId id="351" r:id="rId79"/>
    <p:sldId id="354" r:id="rId80"/>
    <p:sldId id="358" r:id="rId81"/>
    <p:sldId id="359" r:id="rId82"/>
    <p:sldId id="362" r:id="rId83"/>
    <p:sldId id="361" r:id="rId84"/>
    <p:sldId id="360" r:id="rId85"/>
    <p:sldId id="363" r:id="rId86"/>
    <p:sldId id="338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19" r:id="rId96"/>
    <p:sldId id="257" r:id="rId9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4441" autoAdjust="0"/>
    <p:restoredTop sz="69799" autoAdjust="0"/>
  </p:normalViewPr>
  <p:slideViewPr>
    <p:cSldViewPr>
      <p:cViewPr varScale="1">
        <p:scale>
          <a:sx n="82" d="100"/>
          <a:sy n="82" d="100"/>
        </p:scale>
        <p:origin x="-24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fault-records%20(2)-&#35745;&#31639;&#32467;&#2652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28704"/>
        <c:axId val="78047488"/>
      </c:scatterChart>
      <c:valAx>
        <c:axId val="74328704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8047488"/>
        <c:crosses val="autoZero"/>
        <c:crossBetween val="midCat"/>
      </c:valAx>
      <c:valAx>
        <c:axId val="7804748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432870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instances2!$D$1</c:f>
              <c:strCache>
                <c:ptCount val="1"/>
                <c:pt idx="0">
                  <c:v>大于N[1,40]个实例的节点比例</c:v>
                </c:pt>
              </c:strCache>
            </c:strRef>
          </c:tx>
          <c:marker>
            <c:symbol val="none"/>
          </c:marker>
          <c:xVal>
            <c:numRef>
              <c:f>instances2!$C$2:$C$5461</c:f>
              <c:numCache>
                <c:formatCode>General</c:formatCode>
                <c:ptCount val="5460"/>
                <c:pt idx="0">
                  <c:v>3.663003663003663E-4</c:v>
                </c:pt>
                <c:pt idx="1">
                  <c:v>5.4945054945054945E-4</c:v>
                </c:pt>
                <c:pt idx="2">
                  <c:v>7.326007326007326E-4</c:v>
                </c:pt>
                <c:pt idx="3">
                  <c:v>9.1575091575091575E-4</c:v>
                </c:pt>
                <c:pt idx="4">
                  <c:v>1.0989010989010989E-3</c:v>
                </c:pt>
                <c:pt idx="5">
                  <c:v>1.2820512820512821E-3</c:v>
                </c:pt>
                <c:pt idx="6">
                  <c:v>1.4652014652014652E-3</c:v>
                </c:pt>
                <c:pt idx="7">
                  <c:v>1.6483516483516484E-3</c:v>
                </c:pt>
                <c:pt idx="8">
                  <c:v>1.8315018315018315E-3</c:v>
                </c:pt>
                <c:pt idx="9">
                  <c:v>2.0146520146520149E-3</c:v>
                </c:pt>
                <c:pt idx="10">
                  <c:v>2.1978021978021978E-3</c:v>
                </c:pt>
                <c:pt idx="11">
                  <c:v>2.3809523809523812E-3</c:v>
                </c:pt>
                <c:pt idx="12">
                  <c:v>2.5641025641025641E-3</c:v>
                </c:pt>
                <c:pt idx="13">
                  <c:v>2.7472527472527475E-3</c:v>
                </c:pt>
                <c:pt idx="14">
                  <c:v>2.9304029304029304E-3</c:v>
                </c:pt>
                <c:pt idx="15">
                  <c:v>3.1135531135531138E-3</c:v>
                </c:pt>
                <c:pt idx="16">
                  <c:v>3.2967032967032967E-3</c:v>
                </c:pt>
                <c:pt idx="17">
                  <c:v>3.4798534798534801E-3</c:v>
                </c:pt>
                <c:pt idx="18">
                  <c:v>3.663003663003663E-3</c:v>
                </c:pt>
                <c:pt idx="19">
                  <c:v>3.8461538461538464E-3</c:v>
                </c:pt>
                <c:pt idx="20">
                  <c:v>4.0293040293040297E-3</c:v>
                </c:pt>
                <c:pt idx="21">
                  <c:v>4.2124542124542122E-3</c:v>
                </c:pt>
                <c:pt idx="22">
                  <c:v>4.3956043956043956E-3</c:v>
                </c:pt>
                <c:pt idx="23">
                  <c:v>4.578754578754579E-3</c:v>
                </c:pt>
                <c:pt idx="24">
                  <c:v>4.7619047619047623E-3</c:v>
                </c:pt>
                <c:pt idx="25">
                  <c:v>4.9450549450549448E-3</c:v>
                </c:pt>
                <c:pt idx="26">
                  <c:v>5.1282051282051282E-3</c:v>
                </c:pt>
                <c:pt idx="27">
                  <c:v>5.3113553113553116E-3</c:v>
                </c:pt>
                <c:pt idx="28">
                  <c:v>5.4945054945054949E-3</c:v>
                </c:pt>
                <c:pt idx="29">
                  <c:v>5.6776556776556774E-3</c:v>
                </c:pt>
                <c:pt idx="30">
                  <c:v>5.8608058608058608E-3</c:v>
                </c:pt>
                <c:pt idx="31">
                  <c:v>6.0439560439560442E-3</c:v>
                </c:pt>
                <c:pt idx="32">
                  <c:v>6.2271062271062275E-3</c:v>
                </c:pt>
                <c:pt idx="33">
                  <c:v>6.41025641025641E-3</c:v>
                </c:pt>
                <c:pt idx="34">
                  <c:v>6.5934065934065934E-3</c:v>
                </c:pt>
                <c:pt idx="35">
                  <c:v>6.7765567765567768E-3</c:v>
                </c:pt>
                <c:pt idx="36">
                  <c:v>6.9597069597069601E-3</c:v>
                </c:pt>
                <c:pt idx="37">
                  <c:v>7.1428571428571426E-3</c:v>
                </c:pt>
                <c:pt idx="38">
                  <c:v>7.326007326007326E-3</c:v>
                </c:pt>
                <c:pt idx="39">
                  <c:v>7.5091575091575094E-3</c:v>
                </c:pt>
                <c:pt idx="40">
                  <c:v>7.6923076923076927E-3</c:v>
                </c:pt>
                <c:pt idx="41">
                  <c:v>7.8754578754578752E-3</c:v>
                </c:pt>
                <c:pt idx="42">
                  <c:v>8.0586080586080595E-3</c:v>
                </c:pt>
                <c:pt idx="43">
                  <c:v>8.241758241758242E-3</c:v>
                </c:pt>
                <c:pt idx="44">
                  <c:v>8.4249084249084245E-3</c:v>
                </c:pt>
                <c:pt idx="45">
                  <c:v>8.6080586080586087E-3</c:v>
                </c:pt>
                <c:pt idx="46">
                  <c:v>8.7912087912087912E-3</c:v>
                </c:pt>
                <c:pt idx="47">
                  <c:v>8.9743589743589737E-3</c:v>
                </c:pt>
                <c:pt idx="48">
                  <c:v>9.1575091575091579E-3</c:v>
                </c:pt>
                <c:pt idx="49">
                  <c:v>9.3406593406593404E-3</c:v>
                </c:pt>
                <c:pt idx="50">
                  <c:v>9.5238095238095247E-3</c:v>
                </c:pt>
                <c:pt idx="51">
                  <c:v>9.7069597069597072E-3</c:v>
                </c:pt>
                <c:pt idx="52">
                  <c:v>9.8901098901098897E-3</c:v>
                </c:pt>
                <c:pt idx="53">
                  <c:v>1.0073260073260074E-2</c:v>
                </c:pt>
                <c:pt idx="54">
                  <c:v>1.0256410256410256E-2</c:v>
                </c:pt>
                <c:pt idx="55">
                  <c:v>1.0439560439560439E-2</c:v>
                </c:pt>
                <c:pt idx="56">
                  <c:v>1.0622710622710623E-2</c:v>
                </c:pt>
                <c:pt idx="57">
                  <c:v>1.0805860805860806E-2</c:v>
                </c:pt>
                <c:pt idx="58">
                  <c:v>1.098901098901099E-2</c:v>
                </c:pt>
                <c:pt idx="59">
                  <c:v>1.1172161172161172E-2</c:v>
                </c:pt>
                <c:pt idx="60">
                  <c:v>1.1355311355311355E-2</c:v>
                </c:pt>
                <c:pt idx="61">
                  <c:v>1.1538461538461539E-2</c:v>
                </c:pt>
                <c:pt idx="62">
                  <c:v>1.1721611721611722E-2</c:v>
                </c:pt>
                <c:pt idx="63">
                  <c:v>1.1904761904761904E-2</c:v>
                </c:pt>
                <c:pt idx="64">
                  <c:v>1.2087912087912088E-2</c:v>
                </c:pt>
                <c:pt idx="65">
                  <c:v>1.2271062271062271E-2</c:v>
                </c:pt>
                <c:pt idx="66">
                  <c:v>1.2454212454212455E-2</c:v>
                </c:pt>
                <c:pt idx="67">
                  <c:v>1.2637362637362638E-2</c:v>
                </c:pt>
                <c:pt idx="68">
                  <c:v>1.282051282051282E-2</c:v>
                </c:pt>
                <c:pt idx="69">
                  <c:v>1.3003663003663004E-2</c:v>
                </c:pt>
                <c:pt idx="70">
                  <c:v>1.3186813186813187E-2</c:v>
                </c:pt>
                <c:pt idx="71">
                  <c:v>1.3369963369963369E-2</c:v>
                </c:pt>
                <c:pt idx="72">
                  <c:v>1.3553113553113554E-2</c:v>
                </c:pt>
                <c:pt idx="73">
                  <c:v>1.3736263736263736E-2</c:v>
                </c:pt>
                <c:pt idx="74">
                  <c:v>1.391941391941392E-2</c:v>
                </c:pt>
                <c:pt idx="75">
                  <c:v>1.4102564102564103E-2</c:v>
                </c:pt>
                <c:pt idx="76">
                  <c:v>1.4285714285714285E-2</c:v>
                </c:pt>
                <c:pt idx="77">
                  <c:v>1.446886446886447E-2</c:v>
                </c:pt>
                <c:pt idx="78">
                  <c:v>1.4652014652014652E-2</c:v>
                </c:pt>
                <c:pt idx="79">
                  <c:v>1.4835164835164835E-2</c:v>
                </c:pt>
                <c:pt idx="80">
                  <c:v>1.5018315018315019E-2</c:v>
                </c:pt>
                <c:pt idx="81">
                  <c:v>1.5201465201465201E-2</c:v>
                </c:pt>
                <c:pt idx="82">
                  <c:v>1.5384615384615385E-2</c:v>
                </c:pt>
                <c:pt idx="83">
                  <c:v>1.5567765567765568E-2</c:v>
                </c:pt>
                <c:pt idx="84">
                  <c:v>1.575091575091575E-2</c:v>
                </c:pt>
                <c:pt idx="85">
                  <c:v>1.5934065934065933E-2</c:v>
                </c:pt>
                <c:pt idx="86">
                  <c:v>1.6117216117216119E-2</c:v>
                </c:pt>
                <c:pt idx="87">
                  <c:v>1.6300366300366301E-2</c:v>
                </c:pt>
                <c:pt idx="88">
                  <c:v>1.6483516483516484E-2</c:v>
                </c:pt>
                <c:pt idx="89">
                  <c:v>1.6666666666666666E-2</c:v>
                </c:pt>
                <c:pt idx="90">
                  <c:v>1.6849816849816849E-2</c:v>
                </c:pt>
                <c:pt idx="91">
                  <c:v>1.7032967032967031E-2</c:v>
                </c:pt>
                <c:pt idx="92">
                  <c:v>1.7216117216117217E-2</c:v>
                </c:pt>
                <c:pt idx="93">
                  <c:v>1.73992673992674E-2</c:v>
                </c:pt>
                <c:pt idx="94">
                  <c:v>1.7582417582417582E-2</c:v>
                </c:pt>
                <c:pt idx="95">
                  <c:v>1.7765567765567765E-2</c:v>
                </c:pt>
                <c:pt idx="96">
                  <c:v>1.7948717948717947E-2</c:v>
                </c:pt>
                <c:pt idx="97">
                  <c:v>1.8131868131868133E-2</c:v>
                </c:pt>
                <c:pt idx="98">
                  <c:v>1.8315018315018316E-2</c:v>
                </c:pt>
                <c:pt idx="99">
                  <c:v>1.8498168498168498E-2</c:v>
                </c:pt>
                <c:pt idx="100">
                  <c:v>1.8681318681318681E-2</c:v>
                </c:pt>
                <c:pt idx="101">
                  <c:v>1.8864468864468863E-2</c:v>
                </c:pt>
                <c:pt idx="102">
                  <c:v>1.9047619047619049E-2</c:v>
                </c:pt>
                <c:pt idx="103">
                  <c:v>1.9230769230769232E-2</c:v>
                </c:pt>
                <c:pt idx="104">
                  <c:v>1.9413919413919414E-2</c:v>
                </c:pt>
                <c:pt idx="105">
                  <c:v>1.9597069597069597E-2</c:v>
                </c:pt>
                <c:pt idx="106">
                  <c:v>1.9780219780219779E-2</c:v>
                </c:pt>
                <c:pt idx="107">
                  <c:v>1.9963369963369962E-2</c:v>
                </c:pt>
                <c:pt idx="108">
                  <c:v>2.0146520146520148E-2</c:v>
                </c:pt>
                <c:pt idx="109">
                  <c:v>2.032967032967033E-2</c:v>
                </c:pt>
                <c:pt idx="110">
                  <c:v>2.0512820512820513E-2</c:v>
                </c:pt>
                <c:pt idx="111">
                  <c:v>2.0695970695970695E-2</c:v>
                </c:pt>
                <c:pt idx="112">
                  <c:v>2.0879120879120878E-2</c:v>
                </c:pt>
                <c:pt idx="113">
                  <c:v>2.1062271062271064E-2</c:v>
                </c:pt>
                <c:pt idx="114">
                  <c:v>2.1245421245421246E-2</c:v>
                </c:pt>
                <c:pt idx="115">
                  <c:v>2.1428571428571429E-2</c:v>
                </c:pt>
                <c:pt idx="116">
                  <c:v>2.1611721611721611E-2</c:v>
                </c:pt>
                <c:pt idx="117">
                  <c:v>2.1794871794871794E-2</c:v>
                </c:pt>
                <c:pt idx="118">
                  <c:v>2.197802197802198E-2</c:v>
                </c:pt>
                <c:pt idx="119">
                  <c:v>2.2161172161172162E-2</c:v>
                </c:pt>
                <c:pt idx="120">
                  <c:v>2.2344322344322345E-2</c:v>
                </c:pt>
                <c:pt idx="121">
                  <c:v>2.2527472527472527E-2</c:v>
                </c:pt>
                <c:pt idx="122">
                  <c:v>2.271062271062271E-2</c:v>
                </c:pt>
                <c:pt idx="123">
                  <c:v>2.2893772893772892E-2</c:v>
                </c:pt>
                <c:pt idx="124">
                  <c:v>2.3076923076923078E-2</c:v>
                </c:pt>
                <c:pt idx="125">
                  <c:v>2.3260073260073261E-2</c:v>
                </c:pt>
                <c:pt idx="126">
                  <c:v>2.3443223443223443E-2</c:v>
                </c:pt>
                <c:pt idx="127">
                  <c:v>2.3626373626373626E-2</c:v>
                </c:pt>
                <c:pt idx="128">
                  <c:v>2.3809523809523808E-2</c:v>
                </c:pt>
                <c:pt idx="129">
                  <c:v>2.3992673992673994E-2</c:v>
                </c:pt>
                <c:pt idx="130">
                  <c:v>2.4175824175824177E-2</c:v>
                </c:pt>
                <c:pt idx="131">
                  <c:v>2.4358974358974359E-2</c:v>
                </c:pt>
                <c:pt idx="132">
                  <c:v>2.4542124542124542E-2</c:v>
                </c:pt>
                <c:pt idx="133">
                  <c:v>2.4725274725274724E-2</c:v>
                </c:pt>
                <c:pt idx="134">
                  <c:v>2.490842490842491E-2</c:v>
                </c:pt>
                <c:pt idx="135">
                  <c:v>2.5091575091575093E-2</c:v>
                </c:pt>
                <c:pt idx="136">
                  <c:v>2.5274725274725275E-2</c:v>
                </c:pt>
                <c:pt idx="137">
                  <c:v>2.5457875457875458E-2</c:v>
                </c:pt>
                <c:pt idx="138">
                  <c:v>2.564102564102564E-2</c:v>
                </c:pt>
                <c:pt idx="139">
                  <c:v>2.5824175824175823E-2</c:v>
                </c:pt>
                <c:pt idx="140">
                  <c:v>2.6007326007326009E-2</c:v>
                </c:pt>
                <c:pt idx="141">
                  <c:v>2.6190476190476191E-2</c:v>
                </c:pt>
                <c:pt idx="142">
                  <c:v>2.6373626373626374E-2</c:v>
                </c:pt>
                <c:pt idx="143">
                  <c:v>2.6556776556776556E-2</c:v>
                </c:pt>
                <c:pt idx="144">
                  <c:v>2.6739926739926739E-2</c:v>
                </c:pt>
                <c:pt idx="145">
                  <c:v>2.6923076923076925E-2</c:v>
                </c:pt>
                <c:pt idx="146">
                  <c:v>2.7106227106227107E-2</c:v>
                </c:pt>
                <c:pt idx="147">
                  <c:v>2.728937728937729E-2</c:v>
                </c:pt>
                <c:pt idx="148">
                  <c:v>2.7472527472527472E-2</c:v>
                </c:pt>
                <c:pt idx="149">
                  <c:v>2.7655677655677655E-2</c:v>
                </c:pt>
                <c:pt idx="150">
                  <c:v>2.7838827838827841E-2</c:v>
                </c:pt>
                <c:pt idx="151">
                  <c:v>2.8021978021978023E-2</c:v>
                </c:pt>
                <c:pt idx="152">
                  <c:v>2.8205128205128206E-2</c:v>
                </c:pt>
                <c:pt idx="153">
                  <c:v>2.8388278388278388E-2</c:v>
                </c:pt>
                <c:pt idx="154">
                  <c:v>2.8571428571428571E-2</c:v>
                </c:pt>
                <c:pt idx="155">
                  <c:v>2.8754578754578753E-2</c:v>
                </c:pt>
                <c:pt idx="156">
                  <c:v>2.8937728937728939E-2</c:v>
                </c:pt>
                <c:pt idx="157">
                  <c:v>2.9120879120879122E-2</c:v>
                </c:pt>
                <c:pt idx="158">
                  <c:v>2.9304029304029304E-2</c:v>
                </c:pt>
                <c:pt idx="159">
                  <c:v>2.9487179487179487E-2</c:v>
                </c:pt>
                <c:pt idx="160">
                  <c:v>2.9670329670329669E-2</c:v>
                </c:pt>
                <c:pt idx="161">
                  <c:v>2.9853479853479855E-2</c:v>
                </c:pt>
                <c:pt idx="162">
                  <c:v>3.0036630036630037E-2</c:v>
                </c:pt>
                <c:pt idx="163">
                  <c:v>3.021978021978022E-2</c:v>
                </c:pt>
                <c:pt idx="164">
                  <c:v>3.0402930402930402E-2</c:v>
                </c:pt>
                <c:pt idx="165">
                  <c:v>3.0586080586080585E-2</c:v>
                </c:pt>
                <c:pt idx="166">
                  <c:v>3.0769230769230771E-2</c:v>
                </c:pt>
                <c:pt idx="167">
                  <c:v>3.0952380952380953E-2</c:v>
                </c:pt>
                <c:pt idx="168">
                  <c:v>3.1135531135531136E-2</c:v>
                </c:pt>
                <c:pt idx="169">
                  <c:v>3.1318681318681318E-2</c:v>
                </c:pt>
                <c:pt idx="170">
                  <c:v>3.1501831501831501E-2</c:v>
                </c:pt>
                <c:pt idx="171">
                  <c:v>3.1684981684981683E-2</c:v>
                </c:pt>
                <c:pt idx="172">
                  <c:v>3.1868131868131866E-2</c:v>
                </c:pt>
                <c:pt idx="173">
                  <c:v>3.2051282051282048E-2</c:v>
                </c:pt>
                <c:pt idx="174">
                  <c:v>3.2234432234432238E-2</c:v>
                </c:pt>
                <c:pt idx="175">
                  <c:v>3.241758241758242E-2</c:v>
                </c:pt>
                <c:pt idx="176">
                  <c:v>3.2600732600732603E-2</c:v>
                </c:pt>
                <c:pt idx="177">
                  <c:v>3.2783882783882785E-2</c:v>
                </c:pt>
                <c:pt idx="178">
                  <c:v>3.2967032967032968E-2</c:v>
                </c:pt>
                <c:pt idx="179">
                  <c:v>3.315018315018315E-2</c:v>
                </c:pt>
                <c:pt idx="180">
                  <c:v>3.3333333333333333E-2</c:v>
                </c:pt>
                <c:pt idx="181">
                  <c:v>3.3516483516483515E-2</c:v>
                </c:pt>
                <c:pt idx="182">
                  <c:v>3.3699633699633698E-2</c:v>
                </c:pt>
                <c:pt idx="183">
                  <c:v>3.388278388278388E-2</c:v>
                </c:pt>
                <c:pt idx="184">
                  <c:v>3.4065934065934063E-2</c:v>
                </c:pt>
                <c:pt idx="185">
                  <c:v>3.4249084249084252E-2</c:v>
                </c:pt>
                <c:pt idx="186">
                  <c:v>3.4432234432234435E-2</c:v>
                </c:pt>
                <c:pt idx="187">
                  <c:v>3.4615384615384617E-2</c:v>
                </c:pt>
                <c:pt idx="188">
                  <c:v>3.47985347985348E-2</c:v>
                </c:pt>
                <c:pt idx="189">
                  <c:v>3.4981684981684982E-2</c:v>
                </c:pt>
                <c:pt idx="190">
                  <c:v>3.5164835164835165E-2</c:v>
                </c:pt>
                <c:pt idx="191">
                  <c:v>3.5347985347985347E-2</c:v>
                </c:pt>
                <c:pt idx="192">
                  <c:v>3.553113553113553E-2</c:v>
                </c:pt>
                <c:pt idx="193">
                  <c:v>3.5714285714285712E-2</c:v>
                </c:pt>
                <c:pt idx="194">
                  <c:v>3.5897435897435895E-2</c:v>
                </c:pt>
                <c:pt idx="195">
                  <c:v>3.6080586080586077E-2</c:v>
                </c:pt>
                <c:pt idx="196">
                  <c:v>3.6263736263736267E-2</c:v>
                </c:pt>
                <c:pt idx="197">
                  <c:v>3.6446886446886449E-2</c:v>
                </c:pt>
                <c:pt idx="198">
                  <c:v>3.6630036630036632E-2</c:v>
                </c:pt>
                <c:pt idx="199">
                  <c:v>3.6813186813186814E-2</c:v>
                </c:pt>
                <c:pt idx="200">
                  <c:v>3.6996336996336997E-2</c:v>
                </c:pt>
                <c:pt idx="201">
                  <c:v>3.7179487179487179E-2</c:v>
                </c:pt>
                <c:pt idx="202">
                  <c:v>3.7362637362637362E-2</c:v>
                </c:pt>
                <c:pt idx="203">
                  <c:v>3.7545787545787544E-2</c:v>
                </c:pt>
                <c:pt idx="204">
                  <c:v>3.7728937728937727E-2</c:v>
                </c:pt>
                <c:pt idx="205">
                  <c:v>3.7912087912087909E-2</c:v>
                </c:pt>
                <c:pt idx="206">
                  <c:v>3.8095238095238099E-2</c:v>
                </c:pt>
                <c:pt idx="207">
                  <c:v>3.8278388278388281E-2</c:v>
                </c:pt>
                <c:pt idx="208">
                  <c:v>3.8461538461538464E-2</c:v>
                </c:pt>
                <c:pt idx="209">
                  <c:v>3.8644688644688646E-2</c:v>
                </c:pt>
                <c:pt idx="210">
                  <c:v>3.8827838827838829E-2</c:v>
                </c:pt>
                <c:pt idx="211">
                  <c:v>3.9010989010989011E-2</c:v>
                </c:pt>
                <c:pt idx="212">
                  <c:v>3.9194139194139194E-2</c:v>
                </c:pt>
                <c:pt idx="213">
                  <c:v>3.9377289377289376E-2</c:v>
                </c:pt>
                <c:pt idx="214">
                  <c:v>3.9560439560439559E-2</c:v>
                </c:pt>
                <c:pt idx="215">
                  <c:v>3.9743589743589741E-2</c:v>
                </c:pt>
                <c:pt idx="216">
                  <c:v>3.9926739926739924E-2</c:v>
                </c:pt>
                <c:pt idx="217">
                  <c:v>4.0109890109890113E-2</c:v>
                </c:pt>
                <c:pt idx="218">
                  <c:v>4.0293040293040296E-2</c:v>
                </c:pt>
                <c:pt idx="219">
                  <c:v>4.0476190476190478E-2</c:v>
                </c:pt>
                <c:pt idx="220">
                  <c:v>4.0659340659340661E-2</c:v>
                </c:pt>
                <c:pt idx="221">
                  <c:v>4.0842490842490843E-2</c:v>
                </c:pt>
                <c:pt idx="222">
                  <c:v>4.1025641025641026E-2</c:v>
                </c:pt>
                <c:pt idx="223">
                  <c:v>4.1208791208791208E-2</c:v>
                </c:pt>
                <c:pt idx="224">
                  <c:v>4.1391941391941391E-2</c:v>
                </c:pt>
                <c:pt idx="225">
                  <c:v>4.1575091575091573E-2</c:v>
                </c:pt>
                <c:pt idx="226">
                  <c:v>4.1758241758241756E-2</c:v>
                </c:pt>
                <c:pt idx="227">
                  <c:v>4.1941391941391938E-2</c:v>
                </c:pt>
                <c:pt idx="228">
                  <c:v>4.2124542124542128E-2</c:v>
                </c:pt>
                <c:pt idx="229">
                  <c:v>4.230769230769231E-2</c:v>
                </c:pt>
                <c:pt idx="230">
                  <c:v>4.2490842490842493E-2</c:v>
                </c:pt>
                <c:pt idx="231">
                  <c:v>4.2673992673992675E-2</c:v>
                </c:pt>
                <c:pt idx="232">
                  <c:v>4.2857142857142858E-2</c:v>
                </c:pt>
                <c:pt idx="233">
                  <c:v>4.304029304029304E-2</c:v>
                </c:pt>
                <c:pt idx="234">
                  <c:v>4.3223443223443223E-2</c:v>
                </c:pt>
                <c:pt idx="235">
                  <c:v>4.3406593406593405E-2</c:v>
                </c:pt>
                <c:pt idx="236">
                  <c:v>4.3589743589743588E-2</c:v>
                </c:pt>
                <c:pt idx="237">
                  <c:v>4.377289377289377E-2</c:v>
                </c:pt>
                <c:pt idx="238">
                  <c:v>4.3956043956043959E-2</c:v>
                </c:pt>
                <c:pt idx="239">
                  <c:v>4.4139194139194142E-2</c:v>
                </c:pt>
                <c:pt idx="240">
                  <c:v>4.4322344322344324E-2</c:v>
                </c:pt>
                <c:pt idx="241">
                  <c:v>4.4505494505494507E-2</c:v>
                </c:pt>
                <c:pt idx="242">
                  <c:v>4.4688644688644689E-2</c:v>
                </c:pt>
                <c:pt idx="243">
                  <c:v>4.4871794871794872E-2</c:v>
                </c:pt>
                <c:pt idx="244">
                  <c:v>4.5054945054945054E-2</c:v>
                </c:pt>
                <c:pt idx="245">
                  <c:v>4.5238095238095237E-2</c:v>
                </c:pt>
                <c:pt idx="246">
                  <c:v>4.5421245421245419E-2</c:v>
                </c:pt>
                <c:pt idx="247">
                  <c:v>4.5604395604395602E-2</c:v>
                </c:pt>
                <c:pt idx="248">
                  <c:v>4.5787545787545784E-2</c:v>
                </c:pt>
                <c:pt idx="249">
                  <c:v>4.5970695970695974E-2</c:v>
                </c:pt>
                <c:pt idx="250">
                  <c:v>4.6153846153846156E-2</c:v>
                </c:pt>
                <c:pt idx="251">
                  <c:v>4.6336996336996339E-2</c:v>
                </c:pt>
                <c:pt idx="252">
                  <c:v>4.6520146520146521E-2</c:v>
                </c:pt>
                <c:pt idx="253">
                  <c:v>4.6703296703296704E-2</c:v>
                </c:pt>
                <c:pt idx="254">
                  <c:v>4.6886446886446886E-2</c:v>
                </c:pt>
                <c:pt idx="255">
                  <c:v>4.7069597069597069E-2</c:v>
                </c:pt>
                <c:pt idx="256">
                  <c:v>4.7252747252747251E-2</c:v>
                </c:pt>
                <c:pt idx="257">
                  <c:v>4.7435897435897434E-2</c:v>
                </c:pt>
                <c:pt idx="258">
                  <c:v>4.7619047619047616E-2</c:v>
                </c:pt>
                <c:pt idx="259">
                  <c:v>4.7802197802197799E-2</c:v>
                </c:pt>
                <c:pt idx="260">
                  <c:v>4.7985347985347988E-2</c:v>
                </c:pt>
                <c:pt idx="261">
                  <c:v>4.8168498168498171E-2</c:v>
                </c:pt>
                <c:pt idx="262">
                  <c:v>4.8351648351648353E-2</c:v>
                </c:pt>
                <c:pt idx="263">
                  <c:v>4.8534798534798536E-2</c:v>
                </c:pt>
                <c:pt idx="264">
                  <c:v>4.8717948717948718E-2</c:v>
                </c:pt>
                <c:pt idx="265">
                  <c:v>4.8901098901098901E-2</c:v>
                </c:pt>
                <c:pt idx="266">
                  <c:v>4.9084249084249083E-2</c:v>
                </c:pt>
                <c:pt idx="267">
                  <c:v>4.9267399267399266E-2</c:v>
                </c:pt>
                <c:pt idx="268">
                  <c:v>4.9450549450549448E-2</c:v>
                </c:pt>
                <c:pt idx="269">
                  <c:v>4.9633699633699631E-2</c:v>
                </c:pt>
                <c:pt idx="270">
                  <c:v>4.981684981684982E-2</c:v>
                </c:pt>
                <c:pt idx="271">
                  <c:v>0.05</c:v>
                </c:pt>
                <c:pt idx="272">
                  <c:v>5.0183150183150185E-2</c:v>
                </c:pt>
                <c:pt idx="273">
                  <c:v>5.0366300366300368E-2</c:v>
                </c:pt>
                <c:pt idx="274">
                  <c:v>5.054945054945055E-2</c:v>
                </c:pt>
                <c:pt idx="275">
                  <c:v>5.0732600732600733E-2</c:v>
                </c:pt>
                <c:pt idx="276">
                  <c:v>5.0915750915750915E-2</c:v>
                </c:pt>
                <c:pt idx="277">
                  <c:v>5.1098901098901098E-2</c:v>
                </c:pt>
                <c:pt idx="278">
                  <c:v>5.128205128205128E-2</c:v>
                </c:pt>
                <c:pt idx="279">
                  <c:v>5.1465201465201463E-2</c:v>
                </c:pt>
                <c:pt idx="280">
                  <c:v>5.1648351648351645E-2</c:v>
                </c:pt>
                <c:pt idx="281">
                  <c:v>5.1831501831501835E-2</c:v>
                </c:pt>
                <c:pt idx="282">
                  <c:v>5.2014652014652017E-2</c:v>
                </c:pt>
                <c:pt idx="283">
                  <c:v>5.21978021978022E-2</c:v>
                </c:pt>
                <c:pt idx="284">
                  <c:v>5.2380952380952382E-2</c:v>
                </c:pt>
                <c:pt idx="285">
                  <c:v>5.2564102564102565E-2</c:v>
                </c:pt>
                <c:pt idx="286">
                  <c:v>5.2747252747252747E-2</c:v>
                </c:pt>
                <c:pt idx="287">
                  <c:v>5.293040293040293E-2</c:v>
                </c:pt>
                <c:pt idx="288">
                  <c:v>5.3113553113553112E-2</c:v>
                </c:pt>
                <c:pt idx="289">
                  <c:v>5.3296703296703295E-2</c:v>
                </c:pt>
                <c:pt idx="290">
                  <c:v>5.3479853479853477E-2</c:v>
                </c:pt>
                <c:pt idx="291">
                  <c:v>5.366300366300366E-2</c:v>
                </c:pt>
                <c:pt idx="292">
                  <c:v>5.3846153846153849E-2</c:v>
                </c:pt>
                <c:pt idx="293">
                  <c:v>5.4029304029304032E-2</c:v>
                </c:pt>
                <c:pt idx="294">
                  <c:v>5.4212454212454214E-2</c:v>
                </c:pt>
                <c:pt idx="295">
                  <c:v>5.4395604395604397E-2</c:v>
                </c:pt>
                <c:pt idx="296">
                  <c:v>5.4578754578754579E-2</c:v>
                </c:pt>
                <c:pt idx="297">
                  <c:v>5.4761904761904762E-2</c:v>
                </c:pt>
                <c:pt idx="298">
                  <c:v>5.4945054945054944E-2</c:v>
                </c:pt>
                <c:pt idx="299">
                  <c:v>5.5128205128205127E-2</c:v>
                </c:pt>
                <c:pt idx="300">
                  <c:v>5.5311355311355309E-2</c:v>
                </c:pt>
                <c:pt idx="301">
                  <c:v>5.5494505494505492E-2</c:v>
                </c:pt>
                <c:pt idx="302">
                  <c:v>5.5677655677655681E-2</c:v>
                </c:pt>
                <c:pt idx="303">
                  <c:v>5.5860805860805864E-2</c:v>
                </c:pt>
                <c:pt idx="304">
                  <c:v>5.6043956043956046E-2</c:v>
                </c:pt>
                <c:pt idx="305">
                  <c:v>5.6227106227106229E-2</c:v>
                </c:pt>
                <c:pt idx="306">
                  <c:v>5.6410256410256411E-2</c:v>
                </c:pt>
                <c:pt idx="307">
                  <c:v>5.6593406593406594E-2</c:v>
                </c:pt>
                <c:pt idx="308">
                  <c:v>5.6776556776556776E-2</c:v>
                </c:pt>
                <c:pt idx="309">
                  <c:v>5.6959706959706959E-2</c:v>
                </c:pt>
                <c:pt idx="310">
                  <c:v>5.7142857142857141E-2</c:v>
                </c:pt>
                <c:pt idx="311">
                  <c:v>5.7326007326007324E-2</c:v>
                </c:pt>
                <c:pt idx="312">
                  <c:v>5.7509157509157506E-2</c:v>
                </c:pt>
                <c:pt idx="313">
                  <c:v>5.7692307692307696E-2</c:v>
                </c:pt>
                <c:pt idx="314">
                  <c:v>5.7875457875457878E-2</c:v>
                </c:pt>
                <c:pt idx="315">
                  <c:v>5.8058608058608061E-2</c:v>
                </c:pt>
                <c:pt idx="316">
                  <c:v>5.8241758241758243E-2</c:v>
                </c:pt>
                <c:pt idx="317">
                  <c:v>5.8424908424908426E-2</c:v>
                </c:pt>
                <c:pt idx="318">
                  <c:v>5.8608058608058608E-2</c:v>
                </c:pt>
                <c:pt idx="319">
                  <c:v>5.8791208791208791E-2</c:v>
                </c:pt>
                <c:pt idx="320">
                  <c:v>5.8974358974358973E-2</c:v>
                </c:pt>
                <c:pt idx="321">
                  <c:v>5.9157509157509156E-2</c:v>
                </c:pt>
                <c:pt idx="322">
                  <c:v>5.9340659340659338E-2</c:v>
                </c:pt>
                <c:pt idx="323">
                  <c:v>5.9523809523809521E-2</c:v>
                </c:pt>
                <c:pt idx="324">
                  <c:v>5.970695970695971E-2</c:v>
                </c:pt>
                <c:pt idx="325">
                  <c:v>5.9890109890109892E-2</c:v>
                </c:pt>
                <c:pt idx="326">
                  <c:v>6.0073260073260075E-2</c:v>
                </c:pt>
                <c:pt idx="327">
                  <c:v>6.0256410256410257E-2</c:v>
                </c:pt>
                <c:pt idx="328">
                  <c:v>6.043956043956044E-2</c:v>
                </c:pt>
                <c:pt idx="329">
                  <c:v>6.0622710622710622E-2</c:v>
                </c:pt>
                <c:pt idx="330">
                  <c:v>6.0805860805860805E-2</c:v>
                </c:pt>
                <c:pt idx="331">
                  <c:v>6.0989010989010987E-2</c:v>
                </c:pt>
                <c:pt idx="332">
                  <c:v>6.117216117216117E-2</c:v>
                </c:pt>
                <c:pt idx="333">
                  <c:v>6.1355311355311352E-2</c:v>
                </c:pt>
                <c:pt idx="334">
                  <c:v>6.1538461538461542E-2</c:v>
                </c:pt>
                <c:pt idx="335">
                  <c:v>6.1721611721611724E-2</c:v>
                </c:pt>
                <c:pt idx="336">
                  <c:v>6.1904761904761907E-2</c:v>
                </c:pt>
                <c:pt idx="337">
                  <c:v>6.2087912087912089E-2</c:v>
                </c:pt>
                <c:pt idx="338">
                  <c:v>6.2271062271062272E-2</c:v>
                </c:pt>
                <c:pt idx="339">
                  <c:v>6.2454212454212454E-2</c:v>
                </c:pt>
                <c:pt idx="340">
                  <c:v>6.2637362637362637E-2</c:v>
                </c:pt>
                <c:pt idx="341">
                  <c:v>6.2820512820512819E-2</c:v>
                </c:pt>
                <c:pt idx="342">
                  <c:v>6.3003663003663002E-2</c:v>
                </c:pt>
                <c:pt idx="343">
                  <c:v>6.3186813186813184E-2</c:v>
                </c:pt>
                <c:pt idx="344">
                  <c:v>6.3369963369963367E-2</c:v>
                </c:pt>
                <c:pt idx="345">
                  <c:v>6.3553113553113549E-2</c:v>
                </c:pt>
                <c:pt idx="346">
                  <c:v>6.3736263736263732E-2</c:v>
                </c:pt>
                <c:pt idx="347">
                  <c:v>6.3919413919413914E-2</c:v>
                </c:pt>
                <c:pt idx="348">
                  <c:v>6.4102564102564097E-2</c:v>
                </c:pt>
                <c:pt idx="349">
                  <c:v>6.4285714285714279E-2</c:v>
                </c:pt>
                <c:pt idx="350">
                  <c:v>6.4468864468864476E-2</c:v>
                </c:pt>
                <c:pt idx="351">
                  <c:v>6.4652014652014658E-2</c:v>
                </c:pt>
                <c:pt idx="352">
                  <c:v>6.4835164835164841E-2</c:v>
                </c:pt>
                <c:pt idx="353">
                  <c:v>6.5018315018315023E-2</c:v>
                </c:pt>
                <c:pt idx="354">
                  <c:v>6.5201465201465206E-2</c:v>
                </c:pt>
                <c:pt idx="355">
                  <c:v>6.5384615384615388E-2</c:v>
                </c:pt>
                <c:pt idx="356">
                  <c:v>6.5567765567765571E-2</c:v>
                </c:pt>
                <c:pt idx="357">
                  <c:v>6.5750915750915753E-2</c:v>
                </c:pt>
                <c:pt idx="358">
                  <c:v>6.5934065934065936E-2</c:v>
                </c:pt>
                <c:pt idx="359">
                  <c:v>6.6117216117216118E-2</c:v>
                </c:pt>
                <c:pt idx="360">
                  <c:v>6.6300366300366301E-2</c:v>
                </c:pt>
                <c:pt idx="361">
                  <c:v>6.6483516483516483E-2</c:v>
                </c:pt>
                <c:pt idx="362">
                  <c:v>6.6666666666666666E-2</c:v>
                </c:pt>
                <c:pt idx="363">
                  <c:v>6.6849816849816848E-2</c:v>
                </c:pt>
                <c:pt idx="364">
                  <c:v>6.7032967032967031E-2</c:v>
                </c:pt>
                <c:pt idx="365">
                  <c:v>6.7216117216117213E-2</c:v>
                </c:pt>
                <c:pt idx="366">
                  <c:v>6.7399267399267396E-2</c:v>
                </c:pt>
                <c:pt idx="367">
                  <c:v>6.7582417582417578E-2</c:v>
                </c:pt>
                <c:pt idx="368">
                  <c:v>6.7765567765567761E-2</c:v>
                </c:pt>
                <c:pt idx="369">
                  <c:v>6.7948717948717943E-2</c:v>
                </c:pt>
                <c:pt idx="370">
                  <c:v>6.8131868131868126E-2</c:v>
                </c:pt>
                <c:pt idx="371">
                  <c:v>6.8315018315018308E-2</c:v>
                </c:pt>
                <c:pt idx="372">
                  <c:v>6.8498168498168505E-2</c:v>
                </c:pt>
                <c:pt idx="373">
                  <c:v>6.8681318681318687E-2</c:v>
                </c:pt>
                <c:pt idx="374">
                  <c:v>6.886446886446887E-2</c:v>
                </c:pt>
                <c:pt idx="375">
                  <c:v>6.9047619047619052E-2</c:v>
                </c:pt>
                <c:pt idx="376">
                  <c:v>6.9230769230769235E-2</c:v>
                </c:pt>
                <c:pt idx="377">
                  <c:v>6.9413919413919417E-2</c:v>
                </c:pt>
                <c:pt idx="378">
                  <c:v>6.95970695970696E-2</c:v>
                </c:pt>
                <c:pt idx="379">
                  <c:v>6.9780219780219782E-2</c:v>
                </c:pt>
                <c:pt idx="380">
                  <c:v>6.9963369963369965E-2</c:v>
                </c:pt>
                <c:pt idx="381">
                  <c:v>7.0146520146520147E-2</c:v>
                </c:pt>
                <c:pt idx="382">
                  <c:v>7.032967032967033E-2</c:v>
                </c:pt>
                <c:pt idx="383">
                  <c:v>7.0512820512820512E-2</c:v>
                </c:pt>
                <c:pt idx="384">
                  <c:v>7.0695970695970695E-2</c:v>
                </c:pt>
                <c:pt idx="385">
                  <c:v>7.0879120879120877E-2</c:v>
                </c:pt>
                <c:pt idx="386">
                  <c:v>7.106227106227106E-2</c:v>
                </c:pt>
                <c:pt idx="387">
                  <c:v>7.1245421245421242E-2</c:v>
                </c:pt>
                <c:pt idx="388">
                  <c:v>7.1428571428571425E-2</c:v>
                </c:pt>
                <c:pt idx="389">
                  <c:v>7.1611721611721607E-2</c:v>
                </c:pt>
                <c:pt idx="390">
                  <c:v>7.179487179487179E-2</c:v>
                </c:pt>
                <c:pt idx="391">
                  <c:v>7.1978021978021972E-2</c:v>
                </c:pt>
                <c:pt idx="392">
                  <c:v>7.2161172161172155E-2</c:v>
                </c:pt>
                <c:pt idx="393">
                  <c:v>7.2344322344322351E-2</c:v>
                </c:pt>
                <c:pt idx="394">
                  <c:v>7.2527472527472533E-2</c:v>
                </c:pt>
                <c:pt idx="395">
                  <c:v>7.2710622710622716E-2</c:v>
                </c:pt>
                <c:pt idx="396">
                  <c:v>7.2893772893772898E-2</c:v>
                </c:pt>
                <c:pt idx="397">
                  <c:v>7.3076923076923081E-2</c:v>
                </c:pt>
                <c:pt idx="398">
                  <c:v>7.3260073260073263E-2</c:v>
                </c:pt>
                <c:pt idx="399">
                  <c:v>7.3443223443223446E-2</c:v>
                </c:pt>
                <c:pt idx="400">
                  <c:v>7.3626373626373628E-2</c:v>
                </c:pt>
                <c:pt idx="401">
                  <c:v>7.3809523809523811E-2</c:v>
                </c:pt>
                <c:pt idx="402">
                  <c:v>7.3992673992673993E-2</c:v>
                </c:pt>
                <c:pt idx="403">
                  <c:v>7.4175824175824176E-2</c:v>
                </c:pt>
                <c:pt idx="404">
                  <c:v>7.4358974358974358E-2</c:v>
                </c:pt>
                <c:pt idx="405">
                  <c:v>7.4542124542124541E-2</c:v>
                </c:pt>
                <c:pt idx="406">
                  <c:v>7.4725274725274723E-2</c:v>
                </c:pt>
                <c:pt idx="407">
                  <c:v>7.4908424908424906E-2</c:v>
                </c:pt>
                <c:pt idx="408">
                  <c:v>7.5091575091575088E-2</c:v>
                </c:pt>
                <c:pt idx="409">
                  <c:v>7.5274725274725271E-2</c:v>
                </c:pt>
                <c:pt idx="410">
                  <c:v>7.5457875457875453E-2</c:v>
                </c:pt>
                <c:pt idx="411">
                  <c:v>7.5641025641025636E-2</c:v>
                </c:pt>
                <c:pt idx="412">
                  <c:v>7.5824175824175818E-2</c:v>
                </c:pt>
                <c:pt idx="413">
                  <c:v>7.6007326007326001E-2</c:v>
                </c:pt>
                <c:pt idx="414">
                  <c:v>7.6190476190476197E-2</c:v>
                </c:pt>
                <c:pt idx="415">
                  <c:v>7.637362637362638E-2</c:v>
                </c:pt>
                <c:pt idx="416">
                  <c:v>7.6556776556776562E-2</c:v>
                </c:pt>
                <c:pt idx="417">
                  <c:v>7.6739926739926745E-2</c:v>
                </c:pt>
                <c:pt idx="418">
                  <c:v>7.6923076923076927E-2</c:v>
                </c:pt>
                <c:pt idx="419">
                  <c:v>7.710622710622711E-2</c:v>
                </c:pt>
                <c:pt idx="420">
                  <c:v>7.7289377289377292E-2</c:v>
                </c:pt>
                <c:pt idx="421">
                  <c:v>7.7472527472527475E-2</c:v>
                </c:pt>
                <c:pt idx="422">
                  <c:v>7.7655677655677657E-2</c:v>
                </c:pt>
                <c:pt idx="423">
                  <c:v>7.783882783882784E-2</c:v>
                </c:pt>
                <c:pt idx="424">
                  <c:v>7.8021978021978022E-2</c:v>
                </c:pt>
                <c:pt idx="425">
                  <c:v>7.8205128205128205E-2</c:v>
                </c:pt>
                <c:pt idx="426">
                  <c:v>7.8388278388278387E-2</c:v>
                </c:pt>
                <c:pt idx="427">
                  <c:v>7.857142857142857E-2</c:v>
                </c:pt>
                <c:pt idx="428">
                  <c:v>7.8754578754578752E-2</c:v>
                </c:pt>
                <c:pt idx="429">
                  <c:v>7.8937728937728935E-2</c:v>
                </c:pt>
                <c:pt idx="430">
                  <c:v>7.9120879120879117E-2</c:v>
                </c:pt>
                <c:pt idx="431">
                  <c:v>7.93040293040293E-2</c:v>
                </c:pt>
                <c:pt idx="432">
                  <c:v>7.9487179487179482E-2</c:v>
                </c:pt>
                <c:pt idx="433">
                  <c:v>7.9670329670329665E-2</c:v>
                </c:pt>
                <c:pt idx="434">
                  <c:v>7.9853479853479847E-2</c:v>
                </c:pt>
                <c:pt idx="435">
                  <c:v>8.003663003663003E-2</c:v>
                </c:pt>
                <c:pt idx="436">
                  <c:v>8.0219780219780226E-2</c:v>
                </c:pt>
                <c:pt idx="437">
                  <c:v>8.0402930402930409E-2</c:v>
                </c:pt>
                <c:pt idx="438">
                  <c:v>8.0586080586080591E-2</c:v>
                </c:pt>
                <c:pt idx="439">
                  <c:v>8.0769230769230774E-2</c:v>
                </c:pt>
                <c:pt idx="440">
                  <c:v>8.0952380952380956E-2</c:v>
                </c:pt>
                <c:pt idx="441">
                  <c:v>8.1135531135531139E-2</c:v>
                </c:pt>
                <c:pt idx="442">
                  <c:v>8.1318681318681321E-2</c:v>
                </c:pt>
                <c:pt idx="443">
                  <c:v>8.1501831501831504E-2</c:v>
                </c:pt>
                <c:pt idx="444">
                  <c:v>8.1684981684981686E-2</c:v>
                </c:pt>
                <c:pt idx="445">
                  <c:v>8.1868131868131869E-2</c:v>
                </c:pt>
                <c:pt idx="446">
                  <c:v>8.2051282051282051E-2</c:v>
                </c:pt>
                <c:pt idx="447">
                  <c:v>8.2234432234432234E-2</c:v>
                </c:pt>
                <c:pt idx="448">
                  <c:v>8.2417582417582416E-2</c:v>
                </c:pt>
                <c:pt idx="449">
                  <c:v>8.2600732600732599E-2</c:v>
                </c:pt>
                <c:pt idx="450">
                  <c:v>8.2783882783882781E-2</c:v>
                </c:pt>
                <c:pt idx="451">
                  <c:v>8.2967032967032964E-2</c:v>
                </c:pt>
                <c:pt idx="452">
                  <c:v>8.3150183150183146E-2</c:v>
                </c:pt>
                <c:pt idx="453">
                  <c:v>8.3333333333333329E-2</c:v>
                </c:pt>
                <c:pt idx="454">
                  <c:v>8.3516483516483511E-2</c:v>
                </c:pt>
                <c:pt idx="455">
                  <c:v>8.3699633699633694E-2</c:v>
                </c:pt>
                <c:pt idx="456">
                  <c:v>8.3882783882783876E-2</c:v>
                </c:pt>
                <c:pt idx="457">
                  <c:v>8.4065934065934073E-2</c:v>
                </c:pt>
                <c:pt idx="458">
                  <c:v>8.4249084249084255E-2</c:v>
                </c:pt>
                <c:pt idx="459">
                  <c:v>8.4432234432234438E-2</c:v>
                </c:pt>
                <c:pt idx="460">
                  <c:v>8.461538461538462E-2</c:v>
                </c:pt>
                <c:pt idx="461">
                  <c:v>8.4798534798534803E-2</c:v>
                </c:pt>
                <c:pt idx="462">
                  <c:v>8.4981684981684985E-2</c:v>
                </c:pt>
                <c:pt idx="463">
                  <c:v>8.5164835164835168E-2</c:v>
                </c:pt>
                <c:pt idx="464">
                  <c:v>8.534798534798535E-2</c:v>
                </c:pt>
                <c:pt idx="465">
                  <c:v>8.5531135531135533E-2</c:v>
                </c:pt>
                <c:pt idx="466">
                  <c:v>8.5714285714285715E-2</c:v>
                </c:pt>
                <c:pt idx="467">
                  <c:v>8.5897435897435898E-2</c:v>
                </c:pt>
                <c:pt idx="468">
                  <c:v>8.608058608058608E-2</c:v>
                </c:pt>
                <c:pt idx="469">
                  <c:v>8.6263736263736263E-2</c:v>
                </c:pt>
                <c:pt idx="470">
                  <c:v>8.6446886446886445E-2</c:v>
                </c:pt>
                <c:pt idx="471">
                  <c:v>8.6630036630036628E-2</c:v>
                </c:pt>
                <c:pt idx="472">
                  <c:v>8.681318681318681E-2</c:v>
                </c:pt>
                <c:pt idx="473">
                  <c:v>8.6996336996336993E-2</c:v>
                </c:pt>
                <c:pt idx="474">
                  <c:v>8.7179487179487175E-2</c:v>
                </c:pt>
                <c:pt idx="475">
                  <c:v>8.7362637362637358E-2</c:v>
                </c:pt>
                <c:pt idx="476">
                  <c:v>8.754578754578754E-2</c:v>
                </c:pt>
                <c:pt idx="477">
                  <c:v>8.7728937728937723E-2</c:v>
                </c:pt>
                <c:pt idx="478">
                  <c:v>8.7912087912087919E-2</c:v>
                </c:pt>
                <c:pt idx="479">
                  <c:v>8.8095238095238101E-2</c:v>
                </c:pt>
                <c:pt idx="480">
                  <c:v>8.8278388278388284E-2</c:v>
                </c:pt>
                <c:pt idx="481">
                  <c:v>8.8461538461538466E-2</c:v>
                </c:pt>
                <c:pt idx="482">
                  <c:v>8.8644688644688649E-2</c:v>
                </c:pt>
                <c:pt idx="483">
                  <c:v>8.8827838827838831E-2</c:v>
                </c:pt>
                <c:pt idx="484">
                  <c:v>8.9010989010989014E-2</c:v>
                </c:pt>
                <c:pt idx="485">
                  <c:v>8.9194139194139196E-2</c:v>
                </c:pt>
                <c:pt idx="486">
                  <c:v>8.9377289377289379E-2</c:v>
                </c:pt>
                <c:pt idx="487">
                  <c:v>8.9560439560439561E-2</c:v>
                </c:pt>
                <c:pt idx="488">
                  <c:v>8.9743589743589744E-2</c:v>
                </c:pt>
                <c:pt idx="489">
                  <c:v>8.9926739926739926E-2</c:v>
                </c:pt>
                <c:pt idx="490">
                  <c:v>9.0109890109890109E-2</c:v>
                </c:pt>
                <c:pt idx="491">
                  <c:v>9.0293040293040291E-2</c:v>
                </c:pt>
                <c:pt idx="492">
                  <c:v>9.0476190476190474E-2</c:v>
                </c:pt>
                <c:pt idx="493">
                  <c:v>9.0659340659340656E-2</c:v>
                </c:pt>
                <c:pt idx="494">
                  <c:v>9.0842490842490839E-2</c:v>
                </c:pt>
                <c:pt idx="495">
                  <c:v>9.1025641025641021E-2</c:v>
                </c:pt>
                <c:pt idx="496">
                  <c:v>9.1208791208791204E-2</c:v>
                </c:pt>
                <c:pt idx="497">
                  <c:v>9.1391941391941386E-2</c:v>
                </c:pt>
                <c:pt idx="498">
                  <c:v>9.1575091575091569E-2</c:v>
                </c:pt>
                <c:pt idx="499">
                  <c:v>9.1758241758241751E-2</c:v>
                </c:pt>
                <c:pt idx="500">
                  <c:v>9.1941391941391948E-2</c:v>
                </c:pt>
                <c:pt idx="501">
                  <c:v>9.212454212454213E-2</c:v>
                </c:pt>
                <c:pt idx="502">
                  <c:v>9.2307692307692313E-2</c:v>
                </c:pt>
                <c:pt idx="503">
                  <c:v>9.2490842490842495E-2</c:v>
                </c:pt>
                <c:pt idx="504">
                  <c:v>9.2673992673992678E-2</c:v>
                </c:pt>
                <c:pt idx="505">
                  <c:v>9.285714285714286E-2</c:v>
                </c:pt>
                <c:pt idx="506">
                  <c:v>9.3040293040293043E-2</c:v>
                </c:pt>
                <c:pt idx="507">
                  <c:v>9.3223443223443225E-2</c:v>
                </c:pt>
                <c:pt idx="508">
                  <c:v>9.3406593406593408E-2</c:v>
                </c:pt>
                <c:pt idx="509">
                  <c:v>9.358974358974359E-2</c:v>
                </c:pt>
                <c:pt idx="510">
                  <c:v>9.3772893772893773E-2</c:v>
                </c:pt>
                <c:pt idx="511">
                  <c:v>9.3956043956043955E-2</c:v>
                </c:pt>
                <c:pt idx="512">
                  <c:v>9.4139194139194138E-2</c:v>
                </c:pt>
                <c:pt idx="513">
                  <c:v>9.432234432234432E-2</c:v>
                </c:pt>
                <c:pt idx="514">
                  <c:v>9.4505494505494503E-2</c:v>
                </c:pt>
                <c:pt idx="515">
                  <c:v>9.4688644688644685E-2</c:v>
                </c:pt>
                <c:pt idx="516">
                  <c:v>9.4871794871794868E-2</c:v>
                </c:pt>
                <c:pt idx="517">
                  <c:v>9.505494505494505E-2</c:v>
                </c:pt>
                <c:pt idx="518">
                  <c:v>9.5238095238095233E-2</c:v>
                </c:pt>
                <c:pt idx="519">
                  <c:v>9.5421245421245415E-2</c:v>
                </c:pt>
                <c:pt idx="520">
                  <c:v>9.5604395604395598E-2</c:v>
                </c:pt>
                <c:pt idx="521">
                  <c:v>9.5787545787545794E-2</c:v>
                </c:pt>
                <c:pt idx="522">
                  <c:v>9.5970695970695977E-2</c:v>
                </c:pt>
                <c:pt idx="523">
                  <c:v>9.6153846153846159E-2</c:v>
                </c:pt>
                <c:pt idx="524">
                  <c:v>9.6336996336996342E-2</c:v>
                </c:pt>
                <c:pt idx="525">
                  <c:v>9.6520146520146524E-2</c:v>
                </c:pt>
                <c:pt idx="526">
                  <c:v>9.6703296703296707E-2</c:v>
                </c:pt>
                <c:pt idx="527">
                  <c:v>9.6886446886446889E-2</c:v>
                </c:pt>
                <c:pt idx="528">
                  <c:v>9.7069597069597072E-2</c:v>
                </c:pt>
                <c:pt idx="529">
                  <c:v>9.7252747252747254E-2</c:v>
                </c:pt>
                <c:pt idx="530">
                  <c:v>9.7435897435897437E-2</c:v>
                </c:pt>
                <c:pt idx="531">
                  <c:v>9.7619047619047619E-2</c:v>
                </c:pt>
                <c:pt idx="532">
                  <c:v>9.7802197802197802E-2</c:v>
                </c:pt>
                <c:pt idx="533">
                  <c:v>9.7985347985347984E-2</c:v>
                </c:pt>
                <c:pt idx="534">
                  <c:v>9.8168498168498167E-2</c:v>
                </c:pt>
                <c:pt idx="535">
                  <c:v>9.8351648351648349E-2</c:v>
                </c:pt>
                <c:pt idx="536">
                  <c:v>9.8534798534798532E-2</c:v>
                </c:pt>
                <c:pt idx="537">
                  <c:v>9.8717948717948714E-2</c:v>
                </c:pt>
                <c:pt idx="538">
                  <c:v>9.8901098901098897E-2</c:v>
                </c:pt>
                <c:pt idx="539">
                  <c:v>9.9084249084249079E-2</c:v>
                </c:pt>
                <c:pt idx="540">
                  <c:v>9.9267399267399262E-2</c:v>
                </c:pt>
                <c:pt idx="541">
                  <c:v>9.9450549450549444E-2</c:v>
                </c:pt>
                <c:pt idx="542">
                  <c:v>9.9633699633699641E-2</c:v>
                </c:pt>
                <c:pt idx="543">
                  <c:v>9.9816849816849823E-2</c:v>
                </c:pt>
                <c:pt idx="544">
                  <c:v>0.1</c:v>
                </c:pt>
                <c:pt idx="545">
                  <c:v>0.10018315018315019</c:v>
                </c:pt>
                <c:pt idx="546">
                  <c:v>0.10036630036630037</c:v>
                </c:pt>
                <c:pt idx="547">
                  <c:v>0.10054945054945055</c:v>
                </c:pt>
                <c:pt idx="548">
                  <c:v>0.10073260073260074</c:v>
                </c:pt>
                <c:pt idx="549">
                  <c:v>0.10091575091575092</c:v>
                </c:pt>
                <c:pt idx="550">
                  <c:v>0.1010989010989011</c:v>
                </c:pt>
                <c:pt idx="551">
                  <c:v>0.10128205128205128</c:v>
                </c:pt>
                <c:pt idx="552">
                  <c:v>0.10146520146520147</c:v>
                </c:pt>
                <c:pt idx="553">
                  <c:v>0.10164835164835165</c:v>
                </c:pt>
                <c:pt idx="554">
                  <c:v>0.10183150183150183</c:v>
                </c:pt>
                <c:pt idx="555">
                  <c:v>0.10201465201465201</c:v>
                </c:pt>
                <c:pt idx="556">
                  <c:v>0.1021978021978022</c:v>
                </c:pt>
                <c:pt idx="557">
                  <c:v>0.10238095238095238</c:v>
                </c:pt>
                <c:pt idx="558">
                  <c:v>0.10256410256410256</c:v>
                </c:pt>
                <c:pt idx="559">
                  <c:v>0.10274725274725274</c:v>
                </c:pt>
                <c:pt idx="560">
                  <c:v>0.10293040293040293</c:v>
                </c:pt>
                <c:pt idx="561">
                  <c:v>0.10311355311355311</c:v>
                </c:pt>
                <c:pt idx="562">
                  <c:v>0.10329670329670329</c:v>
                </c:pt>
                <c:pt idx="563">
                  <c:v>0.10347985347985347</c:v>
                </c:pt>
                <c:pt idx="564">
                  <c:v>0.10366300366300367</c:v>
                </c:pt>
                <c:pt idx="565">
                  <c:v>0.10384615384615385</c:v>
                </c:pt>
                <c:pt idx="566">
                  <c:v>0.10402930402930403</c:v>
                </c:pt>
                <c:pt idx="567">
                  <c:v>0.10421245421245422</c:v>
                </c:pt>
                <c:pt idx="568">
                  <c:v>0.1043956043956044</c:v>
                </c:pt>
                <c:pt idx="569">
                  <c:v>0.10457875457875458</c:v>
                </c:pt>
                <c:pt idx="570">
                  <c:v>0.10476190476190476</c:v>
                </c:pt>
                <c:pt idx="571">
                  <c:v>0.10494505494505495</c:v>
                </c:pt>
                <c:pt idx="572">
                  <c:v>0.10512820512820513</c:v>
                </c:pt>
                <c:pt idx="573">
                  <c:v>0.10531135531135531</c:v>
                </c:pt>
                <c:pt idx="574">
                  <c:v>0.10549450549450549</c:v>
                </c:pt>
                <c:pt idx="575">
                  <c:v>0.10567765567765568</c:v>
                </c:pt>
                <c:pt idx="576">
                  <c:v>0.10586080586080586</c:v>
                </c:pt>
                <c:pt idx="577">
                  <c:v>0.10604395604395604</c:v>
                </c:pt>
                <c:pt idx="578">
                  <c:v>0.10622710622710622</c:v>
                </c:pt>
                <c:pt idx="579">
                  <c:v>0.10641025641025641</c:v>
                </c:pt>
                <c:pt idx="580">
                  <c:v>0.10659340659340659</c:v>
                </c:pt>
                <c:pt idx="581">
                  <c:v>0.10677655677655677</c:v>
                </c:pt>
                <c:pt idx="582">
                  <c:v>0.10695970695970695</c:v>
                </c:pt>
                <c:pt idx="583">
                  <c:v>0.10714285714285714</c:v>
                </c:pt>
                <c:pt idx="584">
                  <c:v>0.10732600732600732</c:v>
                </c:pt>
                <c:pt idx="585">
                  <c:v>0.10750915750915752</c:v>
                </c:pt>
                <c:pt idx="586">
                  <c:v>0.1076923076923077</c:v>
                </c:pt>
                <c:pt idx="587">
                  <c:v>0.10787545787545788</c:v>
                </c:pt>
                <c:pt idx="588">
                  <c:v>0.10805860805860806</c:v>
                </c:pt>
                <c:pt idx="589">
                  <c:v>0.10824175824175825</c:v>
                </c:pt>
                <c:pt idx="590">
                  <c:v>0.10842490842490843</c:v>
                </c:pt>
                <c:pt idx="591">
                  <c:v>0.10860805860805861</c:v>
                </c:pt>
                <c:pt idx="592">
                  <c:v>0.10879120879120879</c:v>
                </c:pt>
                <c:pt idx="593">
                  <c:v>0.10897435897435898</c:v>
                </c:pt>
                <c:pt idx="594">
                  <c:v>0.10915750915750916</c:v>
                </c:pt>
                <c:pt idx="595">
                  <c:v>0.10934065934065934</c:v>
                </c:pt>
                <c:pt idx="596">
                  <c:v>0.10952380952380952</c:v>
                </c:pt>
                <c:pt idx="597">
                  <c:v>0.10970695970695971</c:v>
                </c:pt>
                <c:pt idx="598">
                  <c:v>0.10989010989010989</c:v>
                </c:pt>
                <c:pt idx="599">
                  <c:v>0.11007326007326007</c:v>
                </c:pt>
                <c:pt idx="600">
                  <c:v>0.11025641025641025</c:v>
                </c:pt>
                <c:pt idx="601">
                  <c:v>0.11043956043956044</c:v>
                </c:pt>
                <c:pt idx="602">
                  <c:v>0.11062271062271062</c:v>
                </c:pt>
                <c:pt idx="603">
                  <c:v>0.1108058608058608</c:v>
                </c:pt>
                <c:pt idx="604">
                  <c:v>0.11098901098901098</c:v>
                </c:pt>
                <c:pt idx="605">
                  <c:v>0.11117216117216117</c:v>
                </c:pt>
                <c:pt idx="606">
                  <c:v>0.11135531135531136</c:v>
                </c:pt>
                <c:pt idx="607">
                  <c:v>0.11153846153846154</c:v>
                </c:pt>
                <c:pt idx="608">
                  <c:v>0.11172161172161173</c:v>
                </c:pt>
                <c:pt idx="609">
                  <c:v>0.11190476190476191</c:v>
                </c:pt>
                <c:pt idx="610">
                  <c:v>0.11208791208791209</c:v>
                </c:pt>
                <c:pt idx="611">
                  <c:v>0.11227106227106227</c:v>
                </c:pt>
                <c:pt idx="612">
                  <c:v>0.11245421245421246</c:v>
                </c:pt>
                <c:pt idx="613">
                  <c:v>0.11263736263736264</c:v>
                </c:pt>
                <c:pt idx="614">
                  <c:v>0.11282051282051282</c:v>
                </c:pt>
                <c:pt idx="615">
                  <c:v>0.113003663003663</c:v>
                </c:pt>
                <c:pt idx="616">
                  <c:v>0.11318681318681319</c:v>
                </c:pt>
                <c:pt idx="617">
                  <c:v>0.11336996336996337</c:v>
                </c:pt>
                <c:pt idx="618">
                  <c:v>0.11355311355311355</c:v>
                </c:pt>
                <c:pt idx="619">
                  <c:v>0.11373626373626373</c:v>
                </c:pt>
                <c:pt idx="620">
                  <c:v>0.11391941391941392</c:v>
                </c:pt>
                <c:pt idx="621">
                  <c:v>0.1141025641025641</c:v>
                </c:pt>
                <c:pt idx="622">
                  <c:v>0.11428571428571428</c:v>
                </c:pt>
                <c:pt idx="623">
                  <c:v>0.11446886446886446</c:v>
                </c:pt>
                <c:pt idx="624">
                  <c:v>0.11465201465201465</c:v>
                </c:pt>
                <c:pt idx="625">
                  <c:v>0.11483516483516483</c:v>
                </c:pt>
                <c:pt idx="626">
                  <c:v>0.11501831501831501</c:v>
                </c:pt>
                <c:pt idx="627">
                  <c:v>0.11520146520146519</c:v>
                </c:pt>
                <c:pt idx="628">
                  <c:v>0.11538461538461539</c:v>
                </c:pt>
                <c:pt idx="629">
                  <c:v>0.11556776556776557</c:v>
                </c:pt>
                <c:pt idx="630">
                  <c:v>0.11575091575091576</c:v>
                </c:pt>
                <c:pt idx="631">
                  <c:v>0.11593406593406594</c:v>
                </c:pt>
                <c:pt idx="632">
                  <c:v>0.11611721611721612</c:v>
                </c:pt>
                <c:pt idx="633">
                  <c:v>0.1163003663003663</c:v>
                </c:pt>
                <c:pt idx="634">
                  <c:v>0.11648351648351649</c:v>
                </c:pt>
                <c:pt idx="635">
                  <c:v>0.11666666666666667</c:v>
                </c:pt>
                <c:pt idx="636">
                  <c:v>0.11684981684981685</c:v>
                </c:pt>
                <c:pt idx="637">
                  <c:v>0.11703296703296703</c:v>
                </c:pt>
                <c:pt idx="638">
                  <c:v>0.11721611721611722</c:v>
                </c:pt>
                <c:pt idx="639">
                  <c:v>0.1173992673992674</c:v>
                </c:pt>
                <c:pt idx="640">
                  <c:v>0.11758241758241758</c:v>
                </c:pt>
                <c:pt idx="641">
                  <c:v>0.11776556776556776</c:v>
                </c:pt>
                <c:pt idx="642">
                  <c:v>0.11794871794871795</c:v>
                </c:pt>
                <c:pt idx="643">
                  <c:v>0.11813186813186813</c:v>
                </c:pt>
                <c:pt idx="644">
                  <c:v>0.11831501831501831</c:v>
                </c:pt>
                <c:pt idx="645">
                  <c:v>0.11849816849816849</c:v>
                </c:pt>
                <c:pt idx="646">
                  <c:v>0.11868131868131868</c:v>
                </c:pt>
                <c:pt idx="647">
                  <c:v>0.11886446886446886</c:v>
                </c:pt>
                <c:pt idx="648">
                  <c:v>0.11904761904761904</c:v>
                </c:pt>
                <c:pt idx="649">
                  <c:v>0.11923076923076924</c:v>
                </c:pt>
                <c:pt idx="650">
                  <c:v>0.11941391941391942</c:v>
                </c:pt>
                <c:pt idx="651">
                  <c:v>0.1195970695970696</c:v>
                </c:pt>
                <c:pt idx="652">
                  <c:v>0.11978021978021978</c:v>
                </c:pt>
                <c:pt idx="653">
                  <c:v>0.11996336996336997</c:v>
                </c:pt>
                <c:pt idx="654">
                  <c:v>0.12014652014652015</c:v>
                </c:pt>
                <c:pt idx="655">
                  <c:v>0.12032967032967033</c:v>
                </c:pt>
                <c:pt idx="656">
                  <c:v>0.12051282051282051</c:v>
                </c:pt>
                <c:pt idx="657">
                  <c:v>0.1206959706959707</c:v>
                </c:pt>
                <c:pt idx="658">
                  <c:v>0.12087912087912088</c:v>
                </c:pt>
                <c:pt idx="659">
                  <c:v>0.12106227106227106</c:v>
                </c:pt>
                <c:pt idx="660">
                  <c:v>0.12124542124542124</c:v>
                </c:pt>
                <c:pt idx="661">
                  <c:v>0.12142857142857143</c:v>
                </c:pt>
                <c:pt idx="662">
                  <c:v>0.12161172161172161</c:v>
                </c:pt>
                <c:pt idx="663">
                  <c:v>0.12179487179487179</c:v>
                </c:pt>
                <c:pt idx="664">
                  <c:v>0.12197802197802197</c:v>
                </c:pt>
                <c:pt idx="665">
                  <c:v>0.12216117216117216</c:v>
                </c:pt>
                <c:pt idx="666">
                  <c:v>0.12234432234432234</c:v>
                </c:pt>
                <c:pt idx="667">
                  <c:v>0.12252747252747252</c:v>
                </c:pt>
                <c:pt idx="668">
                  <c:v>0.1227106227106227</c:v>
                </c:pt>
                <c:pt idx="669">
                  <c:v>0.12289377289377289</c:v>
                </c:pt>
                <c:pt idx="670">
                  <c:v>0.12307692307692308</c:v>
                </c:pt>
                <c:pt idx="671">
                  <c:v>0.12326007326007327</c:v>
                </c:pt>
                <c:pt idx="672">
                  <c:v>0.12344322344322345</c:v>
                </c:pt>
                <c:pt idx="673">
                  <c:v>0.12362637362637363</c:v>
                </c:pt>
                <c:pt idx="674">
                  <c:v>0.12380952380952381</c:v>
                </c:pt>
                <c:pt idx="675">
                  <c:v>0.123992673992674</c:v>
                </c:pt>
                <c:pt idx="676">
                  <c:v>0.12417582417582418</c:v>
                </c:pt>
                <c:pt idx="677">
                  <c:v>0.12435897435897436</c:v>
                </c:pt>
                <c:pt idx="678">
                  <c:v>0.12454212454212454</c:v>
                </c:pt>
                <c:pt idx="679">
                  <c:v>0.12472527472527473</c:v>
                </c:pt>
                <c:pt idx="680">
                  <c:v>0.12490842490842491</c:v>
                </c:pt>
                <c:pt idx="681">
                  <c:v>0.12509157509157509</c:v>
                </c:pt>
                <c:pt idx="682">
                  <c:v>0.12527472527472527</c:v>
                </c:pt>
                <c:pt idx="683">
                  <c:v>0.12545787545787546</c:v>
                </c:pt>
                <c:pt idx="684">
                  <c:v>0.12564102564102564</c:v>
                </c:pt>
                <c:pt idx="685">
                  <c:v>0.12582417582417582</c:v>
                </c:pt>
                <c:pt idx="686">
                  <c:v>0.126007326007326</c:v>
                </c:pt>
                <c:pt idx="687">
                  <c:v>0.12619047619047619</c:v>
                </c:pt>
                <c:pt idx="688">
                  <c:v>0.12637362637362637</c:v>
                </c:pt>
                <c:pt idx="689">
                  <c:v>0.12655677655677655</c:v>
                </c:pt>
                <c:pt idx="690">
                  <c:v>0.12673992673992673</c:v>
                </c:pt>
                <c:pt idx="691">
                  <c:v>0.12692307692307692</c:v>
                </c:pt>
                <c:pt idx="692">
                  <c:v>0.1271062271062271</c:v>
                </c:pt>
                <c:pt idx="693">
                  <c:v>0.12728937728937728</c:v>
                </c:pt>
                <c:pt idx="694">
                  <c:v>0.12747252747252746</c:v>
                </c:pt>
                <c:pt idx="695">
                  <c:v>0.12765567765567765</c:v>
                </c:pt>
                <c:pt idx="696">
                  <c:v>0.12783882783882783</c:v>
                </c:pt>
                <c:pt idx="697">
                  <c:v>0.12802197802197801</c:v>
                </c:pt>
                <c:pt idx="698">
                  <c:v>0.12820512820512819</c:v>
                </c:pt>
                <c:pt idx="699">
                  <c:v>0.12838827838827838</c:v>
                </c:pt>
                <c:pt idx="700">
                  <c:v>0.12857142857142856</c:v>
                </c:pt>
                <c:pt idx="701">
                  <c:v>0.12875457875457874</c:v>
                </c:pt>
                <c:pt idx="702">
                  <c:v>0.12893772893772895</c:v>
                </c:pt>
                <c:pt idx="703">
                  <c:v>0.12912087912087913</c:v>
                </c:pt>
                <c:pt idx="704">
                  <c:v>0.12930402930402932</c:v>
                </c:pt>
                <c:pt idx="705">
                  <c:v>0.1294871794871795</c:v>
                </c:pt>
                <c:pt idx="706">
                  <c:v>0.12967032967032968</c:v>
                </c:pt>
                <c:pt idx="707">
                  <c:v>0.12985347985347986</c:v>
                </c:pt>
                <c:pt idx="708">
                  <c:v>0.13003663003663005</c:v>
                </c:pt>
                <c:pt idx="709">
                  <c:v>0.13021978021978023</c:v>
                </c:pt>
                <c:pt idx="710">
                  <c:v>0.13040293040293041</c:v>
                </c:pt>
                <c:pt idx="711">
                  <c:v>0.13058608058608059</c:v>
                </c:pt>
                <c:pt idx="712">
                  <c:v>0.13076923076923078</c:v>
                </c:pt>
                <c:pt idx="713">
                  <c:v>0.13095238095238096</c:v>
                </c:pt>
                <c:pt idx="714">
                  <c:v>0.13113553113553114</c:v>
                </c:pt>
                <c:pt idx="715">
                  <c:v>0.13131868131868132</c:v>
                </c:pt>
                <c:pt idx="716">
                  <c:v>0.13150183150183151</c:v>
                </c:pt>
                <c:pt idx="717">
                  <c:v>0.13168498168498169</c:v>
                </c:pt>
                <c:pt idx="718">
                  <c:v>0.13186813186813187</c:v>
                </c:pt>
                <c:pt idx="719">
                  <c:v>0.13205128205128205</c:v>
                </c:pt>
                <c:pt idx="720">
                  <c:v>0.13223443223443224</c:v>
                </c:pt>
                <c:pt idx="721">
                  <c:v>0.13241758241758242</c:v>
                </c:pt>
                <c:pt idx="722">
                  <c:v>0.1326007326007326</c:v>
                </c:pt>
                <c:pt idx="723">
                  <c:v>0.13278388278388278</c:v>
                </c:pt>
                <c:pt idx="724">
                  <c:v>0.13296703296703297</c:v>
                </c:pt>
                <c:pt idx="725">
                  <c:v>0.13315018315018315</c:v>
                </c:pt>
                <c:pt idx="726">
                  <c:v>0.13333333333333333</c:v>
                </c:pt>
                <c:pt idx="727">
                  <c:v>0.13351648351648351</c:v>
                </c:pt>
                <c:pt idx="728">
                  <c:v>0.1336996336996337</c:v>
                </c:pt>
                <c:pt idx="729">
                  <c:v>0.13388278388278388</c:v>
                </c:pt>
                <c:pt idx="730">
                  <c:v>0.13406593406593406</c:v>
                </c:pt>
                <c:pt idx="731">
                  <c:v>0.13424908424908424</c:v>
                </c:pt>
                <c:pt idx="732">
                  <c:v>0.13443223443223443</c:v>
                </c:pt>
                <c:pt idx="733">
                  <c:v>0.13461538461538461</c:v>
                </c:pt>
                <c:pt idx="734">
                  <c:v>0.13479853479853479</c:v>
                </c:pt>
                <c:pt idx="735">
                  <c:v>0.13498168498168497</c:v>
                </c:pt>
                <c:pt idx="736">
                  <c:v>0.13516483516483516</c:v>
                </c:pt>
                <c:pt idx="737">
                  <c:v>0.13534798534798534</c:v>
                </c:pt>
                <c:pt idx="738">
                  <c:v>0.13553113553113552</c:v>
                </c:pt>
                <c:pt idx="739">
                  <c:v>0.1357142857142857</c:v>
                </c:pt>
                <c:pt idx="740">
                  <c:v>0.13589743589743589</c:v>
                </c:pt>
                <c:pt idx="741">
                  <c:v>0.13608058608058607</c:v>
                </c:pt>
                <c:pt idx="742">
                  <c:v>0.13626373626373625</c:v>
                </c:pt>
                <c:pt idx="743">
                  <c:v>0.13644688644688643</c:v>
                </c:pt>
                <c:pt idx="744">
                  <c:v>0.13663003663003662</c:v>
                </c:pt>
                <c:pt idx="745">
                  <c:v>0.13681318681318683</c:v>
                </c:pt>
                <c:pt idx="746">
                  <c:v>0.13699633699633701</c:v>
                </c:pt>
                <c:pt idx="747">
                  <c:v>0.13717948717948719</c:v>
                </c:pt>
                <c:pt idx="748">
                  <c:v>0.13736263736263737</c:v>
                </c:pt>
                <c:pt idx="749">
                  <c:v>0.13754578754578756</c:v>
                </c:pt>
                <c:pt idx="750">
                  <c:v>0.13772893772893774</c:v>
                </c:pt>
                <c:pt idx="751">
                  <c:v>0.13791208791208792</c:v>
                </c:pt>
                <c:pt idx="752">
                  <c:v>0.1380952380952381</c:v>
                </c:pt>
                <c:pt idx="753">
                  <c:v>0.13827838827838829</c:v>
                </c:pt>
                <c:pt idx="754">
                  <c:v>0.13846153846153847</c:v>
                </c:pt>
                <c:pt idx="755">
                  <c:v>0.13864468864468865</c:v>
                </c:pt>
                <c:pt idx="756">
                  <c:v>0.13882783882783883</c:v>
                </c:pt>
                <c:pt idx="757">
                  <c:v>0.13901098901098902</c:v>
                </c:pt>
                <c:pt idx="758">
                  <c:v>0.1391941391941392</c:v>
                </c:pt>
                <c:pt idx="759">
                  <c:v>0.13937728937728938</c:v>
                </c:pt>
                <c:pt idx="760">
                  <c:v>0.13956043956043956</c:v>
                </c:pt>
                <c:pt idx="761">
                  <c:v>0.13974358974358975</c:v>
                </c:pt>
                <c:pt idx="762">
                  <c:v>0.13992673992673993</c:v>
                </c:pt>
                <c:pt idx="763">
                  <c:v>0.14010989010989011</c:v>
                </c:pt>
                <c:pt idx="764">
                  <c:v>0.14029304029304029</c:v>
                </c:pt>
                <c:pt idx="765">
                  <c:v>0.14047619047619048</c:v>
                </c:pt>
                <c:pt idx="766">
                  <c:v>0.14065934065934066</c:v>
                </c:pt>
                <c:pt idx="767">
                  <c:v>0.14084249084249084</c:v>
                </c:pt>
                <c:pt idx="768">
                  <c:v>0.14102564102564102</c:v>
                </c:pt>
                <c:pt idx="769">
                  <c:v>0.14120879120879121</c:v>
                </c:pt>
                <c:pt idx="770">
                  <c:v>0.14139194139194139</c:v>
                </c:pt>
                <c:pt idx="771">
                  <c:v>0.14157509157509157</c:v>
                </c:pt>
                <c:pt idx="772">
                  <c:v>0.14175824175824175</c:v>
                </c:pt>
                <c:pt idx="773">
                  <c:v>0.14194139194139194</c:v>
                </c:pt>
                <c:pt idx="774">
                  <c:v>0.14212454212454212</c:v>
                </c:pt>
                <c:pt idx="775">
                  <c:v>0.1423076923076923</c:v>
                </c:pt>
                <c:pt idx="776">
                  <c:v>0.14249084249084248</c:v>
                </c:pt>
                <c:pt idx="777">
                  <c:v>0.14267399267399267</c:v>
                </c:pt>
                <c:pt idx="778">
                  <c:v>0.14285714285714285</c:v>
                </c:pt>
                <c:pt idx="779">
                  <c:v>0.14304029304029303</c:v>
                </c:pt>
                <c:pt idx="780">
                  <c:v>0.14322344322344321</c:v>
                </c:pt>
                <c:pt idx="781">
                  <c:v>0.1434065934065934</c:v>
                </c:pt>
                <c:pt idx="782">
                  <c:v>0.14358974358974358</c:v>
                </c:pt>
                <c:pt idx="783">
                  <c:v>0.14377289377289376</c:v>
                </c:pt>
                <c:pt idx="784">
                  <c:v>0.14395604395604394</c:v>
                </c:pt>
                <c:pt idx="785">
                  <c:v>0.14413919413919413</c:v>
                </c:pt>
                <c:pt idx="786">
                  <c:v>0.14432234432234431</c:v>
                </c:pt>
                <c:pt idx="787">
                  <c:v>0.14450549450549449</c:v>
                </c:pt>
                <c:pt idx="788">
                  <c:v>0.1446886446886447</c:v>
                </c:pt>
                <c:pt idx="789">
                  <c:v>0.14487179487179488</c:v>
                </c:pt>
                <c:pt idx="790">
                  <c:v>0.14505494505494507</c:v>
                </c:pt>
                <c:pt idx="791">
                  <c:v>0.14523809523809525</c:v>
                </c:pt>
                <c:pt idx="792">
                  <c:v>0.14542124542124543</c:v>
                </c:pt>
                <c:pt idx="793">
                  <c:v>0.14560439560439561</c:v>
                </c:pt>
                <c:pt idx="794">
                  <c:v>0.1457875457875458</c:v>
                </c:pt>
                <c:pt idx="795">
                  <c:v>0.14597069597069598</c:v>
                </c:pt>
                <c:pt idx="796">
                  <c:v>0.14615384615384616</c:v>
                </c:pt>
                <c:pt idx="797">
                  <c:v>0.14633699633699634</c:v>
                </c:pt>
                <c:pt idx="798">
                  <c:v>0.14652014652014653</c:v>
                </c:pt>
                <c:pt idx="799">
                  <c:v>0.14670329670329671</c:v>
                </c:pt>
                <c:pt idx="800">
                  <c:v>0.14688644688644689</c:v>
                </c:pt>
                <c:pt idx="801">
                  <c:v>0.14706959706959707</c:v>
                </c:pt>
                <c:pt idx="802">
                  <c:v>0.14725274725274726</c:v>
                </c:pt>
                <c:pt idx="803">
                  <c:v>0.14743589743589744</c:v>
                </c:pt>
                <c:pt idx="804">
                  <c:v>0.14761904761904762</c:v>
                </c:pt>
                <c:pt idx="805">
                  <c:v>0.1478021978021978</c:v>
                </c:pt>
                <c:pt idx="806">
                  <c:v>0.14798534798534799</c:v>
                </c:pt>
                <c:pt idx="807">
                  <c:v>0.14816849816849817</c:v>
                </c:pt>
                <c:pt idx="808">
                  <c:v>0.14835164835164835</c:v>
                </c:pt>
                <c:pt idx="809">
                  <c:v>0.14853479853479853</c:v>
                </c:pt>
                <c:pt idx="810">
                  <c:v>0.14871794871794872</c:v>
                </c:pt>
                <c:pt idx="811">
                  <c:v>0.1489010989010989</c:v>
                </c:pt>
                <c:pt idx="812">
                  <c:v>0.14908424908424908</c:v>
                </c:pt>
                <c:pt idx="813">
                  <c:v>0.14926739926739926</c:v>
                </c:pt>
                <c:pt idx="814">
                  <c:v>0.14945054945054945</c:v>
                </c:pt>
                <c:pt idx="815">
                  <c:v>0.14963369963369963</c:v>
                </c:pt>
                <c:pt idx="816">
                  <c:v>0.14981684981684981</c:v>
                </c:pt>
                <c:pt idx="817">
                  <c:v>0.15</c:v>
                </c:pt>
                <c:pt idx="818">
                  <c:v>0.15018315018315018</c:v>
                </c:pt>
                <c:pt idx="819">
                  <c:v>0.15036630036630036</c:v>
                </c:pt>
                <c:pt idx="820">
                  <c:v>0.15054945054945054</c:v>
                </c:pt>
                <c:pt idx="821">
                  <c:v>0.15073260073260072</c:v>
                </c:pt>
                <c:pt idx="822">
                  <c:v>0.15091575091575091</c:v>
                </c:pt>
                <c:pt idx="823">
                  <c:v>0.15109890109890109</c:v>
                </c:pt>
                <c:pt idx="824">
                  <c:v>0.15128205128205127</c:v>
                </c:pt>
                <c:pt idx="825">
                  <c:v>0.15146520146520145</c:v>
                </c:pt>
                <c:pt idx="826">
                  <c:v>0.15164835164835164</c:v>
                </c:pt>
                <c:pt idx="827">
                  <c:v>0.15183150183150182</c:v>
                </c:pt>
                <c:pt idx="828">
                  <c:v>0.152014652014652</c:v>
                </c:pt>
                <c:pt idx="829">
                  <c:v>0.15219780219780218</c:v>
                </c:pt>
                <c:pt idx="830">
                  <c:v>0.15238095238095239</c:v>
                </c:pt>
                <c:pt idx="831">
                  <c:v>0.15256410256410258</c:v>
                </c:pt>
                <c:pt idx="832">
                  <c:v>0.15274725274725276</c:v>
                </c:pt>
                <c:pt idx="833">
                  <c:v>0.15293040293040294</c:v>
                </c:pt>
                <c:pt idx="834">
                  <c:v>0.15311355311355312</c:v>
                </c:pt>
                <c:pt idx="835">
                  <c:v>0.15329670329670331</c:v>
                </c:pt>
                <c:pt idx="836">
                  <c:v>0.15347985347985349</c:v>
                </c:pt>
                <c:pt idx="837">
                  <c:v>0.15366300366300367</c:v>
                </c:pt>
                <c:pt idx="838">
                  <c:v>0.15384615384615385</c:v>
                </c:pt>
                <c:pt idx="839">
                  <c:v>0.15402930402930404</c:v>
                </c:pt>
                <c:pt idx="840">
                  <c:v>0.15421245421245422</c:v>
                </c:pt>
                <c:pt idx="841">
                  <c:v>0.1543956043956044</c:v>
                </c:pt>
                <c:pt idx="842">
                  <c:v>0.15457875457875458</c:v>
                </c:pt>
                <c:pt idx="843">
                  <c:v>0.15476190476190477</c:v>
                </c:pt>
                <c:pt idx="844">
                  <c:v>0.15494505494505495</c:v>
                </c:pt>
                <c:pt idx="845">
                  <c:v>0.15512820512820513</c:v>
                </c:pt>
                <c:pt idx="846">
                  <c:v>0.15531135531135531</c:v>
                </c:pt>
                <c:pt idx="847">
                  <c:v>0.1554945054945055</c:v>
                </c:pt>
                <c:pt idx="848">
                  <c:v>0.15567765567765568</c:v>
                </c:pt>
                <c:pt idx="849">
                  <c:v>0.15586080586080586</c:v>
                </c:pt>
                <c:pt idx="850">
                  <c:v>0.15604395604395604</c:v>
                </c:pt>
                <c:pt idx="851">
                  <c:v>0.15622710622710623</c:v>
                </c:pt>
                <c:pt idx="852">
                  <c:v>0.15641025641025641</c:v>
                </c:pt>
                <c:pt idx="853">
                  <c:v>0.15659340659340659</c:v>
                </c:pt>
                <c:pt idx="854">
                  <c:v>0.15677655677655677</c:v>
                </c:pt>
                <c:pt idx="855">
                  <c:v>0.15695970695970696</c:v>
                </c:pt>
                <c:pt idx="856">
                  <c:v>0.15714285714285714</c:v>
                </c:pt>
                <c:pt idx="857">
                  <c:v>0.15732600732600732</c:v>
                </c:pt>
                <c:pt idx="858">
                  <c:v>0.1575091575091575</c:v>
                </c:pt>
                <c:pt idx="859">
                  <c:v>0.15769230769230769</c:v>
                </c:pt>
                <c:pt idx="860">
                  <c:v>0.15787545787545787</c:v>
                </c:pt>
                <c:pt idx="861">
                  <c:v>0.15805860805860805</c:v>
                </c:pt>
                <c:pt idx="862">
                  <c:v>0.15824175824175823</c:v>
                </c:pt>
                <c:pt idx="863">
                  <c:v>0.15842490842490842</c:v>
                </c:pt>
                <c:pt idx="864">
                  <c:v>0.1586080586080586</c:v>
                </c:pt>
                <c:pt idx="865">
                  <c:v>0.15879120879120878</c:v>
                </c:pt>
                <c:pt idx="866">
                  <c:v>0.15897435897435896</c:v>
                </c:pt>
                <c:pt idx="867">
                  <c:v>0.15915750915750915</c:v>
                </c:pt>
                <c:pt idx="868">
                  <c:v>0.15934065934065933</c:v>
                </c:pt>
                <c:pt idx="869">
                  <c:v>0.15952380952380951</c:v>
                </c:pt>
                <c:pt idx="870">
                  <c:v>0.15970695970695969</c:v>
                </c:pt>
                <c:pt idx="871">
                  <c:v>0.15989010989010988</c:v>
                </c:pt>
                <c:pt idx="872">
                  <c:v>0.16007326007326006</c:v>
                </c:pt>
                <c:pt idx="873">
                  <c:v>0.16025641025641027</c:v>
                </c:pt>
                <c:pt idx="874">
                  <c:v>0.16043956043956045</c:v>
                </c:pt>
                <c:pt idx="875">
                  <c:v>0.16062271062271063</c:v>
                </c:pt>
                <c:pt idx="876">
                  <c:v>0.16080586080586082</c:v>
                </c:pt>
                <c:pt idx="877">
                  <c:v>0.160989010989011</c:v>
                </c:pt>
                <c:pt idx="878">
                  <c:v>0.16117216117216118</c:v>
                </c:pt>
                <c:pt idx="879">
                  <c:v>0.16135531135531136</c:v>
                </c:pt>
                <c:pt idx="880">
                  <c:v>0.16153846153846155</c:v>
                </c:pt>
                <c:pt idx="881">
                  <c:v>0.16172161172161173</c:v>
                </c:pt>
                <c:pt idx="882">
                  <c:v>0.16190476190476191</c:v>
                </c:pt>
                <c:pt idx="883">
                  <c:v>0.16208791208791209</c:v>
                </c:pt>
                <c:pt idx="884">
                  <c:v>0.16227106227106228</c:v>
                </c:pt>
                <c:pt idx="885">
                  <c:v>0.16245421245421246</c:v>
                </c:pt>
                <c:pt idx="886">
                  <c:v>0.16263736263736264</c:v>
                </c:pt>
                <c:pt idx="887">
                  <c:v>0.16282051282051282</c:v>
                </c:pt>
                <c:pt idx="888">
                  <c:v>0.16300366300366301</c:v>
                </c:pt>
                <c:pt idx="889">
                  <c:v>0.16318681318681319</c:v>
                </c:pt>
                <c:pt idx="890">
                  <c:v>0.16336996336996337</c:v>
                </c:pt>
                <c:pt idx="891">
                  <c:v>0.16355311355311355</c:v>
                </c:pt>
                <c:pt idx="892">
                  <c:v>0.16373626373626374</c:v>
                </c:pt>
                <c:pt idx="893">
                  <c:v>0.16391941391941392</c:v>
                </c:pt>
                <c:pt idx="894">
                  <c:v>0.1641025641025641</c:v>
                </c:pt>
                <c:pt idx="895">
                  <c:v>0.16428571428571428</c:v>
                </c:pt>
                <c:pt idx="896">
                  <c:v>0.16446886446886447</c:v>
                </c:pt>
                <c:pt idx="897">
                  <c:v>0.16465201465201465</c:v>
                </c:pt>
                <c:pt idx="898">
                  <c:v>0.16483516483516483</c:v>
                </c:pt>
                <c:pt idx="899">
                  <c:v>0.16501831501831501</c:v>
                </c:pt>
                <c:pt idx="900">
                  <c:v>0.1652014652014652</c:v>
                </c:pt>
                <c:pt idx="901">
                  <c:v>0.16538461538461538</c:v>
                </c:pt>
                <c:pt idx="902">
                  <c:v>0.16556776556776556</c:v>
                </c:pt>
                <c:pt idx="903">
                  <c:v>0.16575091575091574</c:v>
                </c:pt>
                <c:pt idx="904">
                  <c:v>0.16593406593406593</c:v>
                </c:pt>
                <c:pt idx="905">
                  <c:v>0.16611721611721611</c:v>
                </c:pt>
                <c:pt idx="906">
                  <c:v>0.16630036630036629</c:v>
                </c:pt>
                <c:pt idx="907">
                  <c:v>0.16648351648351647</c:v>
                </c:pt>
                <c:pt idx="908">
                  <c:v>0.16666666666666666</c:v>
                </c:pt>
                <c:pt idx="909">
                  <c:v>0.16684981684981684</c:v>
                </c:pt>
                <c:pt idx="910">
                  <c:v>0.16703296703296702</c:v>
                </c:pt>
                <c:pt idx="911">
                  <c:v>0.1672161172161172</c:v>
                </c:pt>
                <c:pt idx="912">
                  <c:v>0.16739926739926739</c:v>
                </c:pt>
                <c:pt idx="913">
                  <c:v>0.16758241758241757</c:v>
                </c:pt>
                <c:pt idx="914">
                  <c:v>0.16776556776556775</c:v>
                </c:pt>
                <c:pt idx="915">
                  <c:v>0.16794871794871793</c:v>
                </c:pt>
                <c:pt idx="916">
                  <c:v>0.16813186813186815</c:v>
                </c:pt>
                <c:pt idx="917">
                  <c:v>0.16831501831501833</c:v>
                </c:pt>
                <c:pt idx="918">
                  <c:v>0.16849816849816851</c:v>
                </c:pt>
                <c:pt idx="919">
                  <c:v>0.16868131868131869</c:v>
                </c:pt>
                <c:pt idx="920">
                  <c:v>0.16886446886446888</c:v>
                </c:pt>
                <c:pt idx="921">
                  <c:v>0.16904761904761906</c:v>
                </c:pt>
                <c:pt idx="922">
                  <c:v>0.16923076923076924</c:v>
                </c:pt>
                <c:pt idx="923">
                  <c:v>0.16941391941391942</c:v>
                </c:pt>
                <c:pt idx="924">
                  <c:v>0.16959706959706961</c:v>
                </c:pt>
                <c:pt idx="925">
                  <c:v>0.16978021978021979</c:v>
                </c:pt>
                <c:pt idx="926">
                  <c:v>0.16996336996336997</c:v>
                </c:pt>
                <c:pt idx="927">
                  <c:v>0.17014652014652015</c:v>
                </c:pt>
                <c:pt idx="928">
                  <c:v>0.17032967032967034</c:v>
                </c:pt>
                <c:pt idx="929">
                  <c:v>0.17051282051282052</c:v>
                </c:pt>
                <c:pt idx="930">
                  <c:v>0.1706959706959707</c:v>
                </c:pt>
                <c:pt idx="931">
                  <c:v>0.17087912087912088</c:v>
                </c:pt>
                <c:pt idx="932">
                  <c:v>0.17106227106227107</c:v>
                </c:pt>
                <c:pt idx="933">
                  <c:v>0.17124542124542125</c:v>
                </c:pt>
                <c:pt idx="934">
                  <c:v>0.17142857142857143</c:v>
                </c:pt>
                <c:pt idx="935">
                  <c:v>0.17161172161172161</c:v>
                </c:pt>
                <c:pt idx="936">
                  <c:v>0.1717948717948718</c:v>
                </c:pt>
                <c:pt idx="937">
                  <c:v>0.17197802197802198</c:v>
                </c:pt>
                <c:pt idx="938">
                  <c:v>0.17216117216117216</c:v>
                </c:pt>
                <c:pt idx="939">
                  <c:v>0.17234432234432234</c:v>
                </c:pt>
                <c:pt idx="940">
                  <c:v>0.17252747252747253</c:v>
                </c:pt>
                <c:pt idx="941">
                  <c:v>0.17271062271062271</c:v>
                </c:pt>
                <c:pt idx="942">
                  <c:v>0.17289377289377289</c:v>
                </c:pt>
                <c:pt idx="943">
                  <c:v>0.17307692307692307</c:v>
                </c:pt>
                <c:pt idx="944">
                  <c:v>0.17326007326007326</c:v>
                </c:pt>
                <c:pt idx="945">
                  <c:v>0.17344322344322344</c:v>
                </c:pt>
                <c:pt idx="946">
                  <c:v>0.17362637362637362</c:v>
                </c:pt>
                <c:pt idx="947">
                  <c:v>0.1738095238095238</c:v>
                </c:pt>
                <c:pt idx="948">
                  <c:v>0.17399267399267399</c:v>
                </c:pt>
                <c:pt idx="949">
                  <c:v>0.17417582417582417</c:v>
                </c:pt>
                <c:pt idx="950">
                  <c:v>0.17435897435897435</c:v>
                </c:pt>
                <c:pt idx="951">
                  <c:v>0.17454212454212453</c:v>
                </c:pt>
                <c:pt idx="952">
                  <c:v>0.17472527472527472</c:v>
                </c:pt>
                <c:pt idx="953">
                  <c:v>0.1749084249084249</c:v>
                </c:pt>
                <c:pt idx="954">
                  <c:v>0.17509157509157508</c:v>
                </c:pt>
                <c:pt idx="955">
                  <c:v>0.17527472527472526</c:v>
                </c:pt>
                <c:pt idx="956">
                  <c:v>0.17545787545787545</c:v>
                </c:pt>
                <c:pt idx="957">
                  <c:v>0.17564102564102563</c:v>
                </c:pt>
                <c:pt idx="958">
                  <c:v>0.17582417582417584</c:v>
                </c:pt>
                <c:pt idx="959">
                  <c:v>0.17600732600732602</c:v>
                </c:pt>
                <c:pt idx="960">
                  <c:v>0.1761904761904762</c:v>
                </c:pt>
                <c:pt idx="961">
                  <c:v>0.17637362637362639</c:v>
                </c:pt>
                <c:pt idx="962">
                  <c:v>0.17655677655677657</c:v>
                </c:pt>
                <c:pt idx="963">
                  <c:v>0.17673992673992675</c:v>
                </c:pt>
                <c:pt idx="964">
                  <c:v>0.17692307692307693</c:v>
                </c:pt>
                <c:pt idx="965">
                  <c:v>0.17710622710622712</c:v>
                </c:pt>
                <c:pt idx="966">
                  <c:v>0.1772893772893773</c:v>
                </c:pt>
                <c:pt idx="967">
                  <c:v>0.17747252747252748</c:v>
                </c:pt>
                <c:pt idx="968">
                  <c:v>0.17765567765567766</c:v>
                </c:pt>
                <c:pt idx="969">
                  <c:v>0.17783882783882785</c:v>
                </c:pt>
                <c:pt idx="970">
                  <c:v>0.17802197802197803</c:v>
                </c:pt>
                <c:pt idx="971">
                  <c:v>0.17820512820512821</c:v>
                </c:pt>
                <c:pt idx="972">
                  <c:v>0.17838827838827839</c:v>
                </c:pt>
                <c:pt idx="973">
                  <c:v>0.17857142857142858</c:v>
                </c:pt>
                <c:pt idx="974">
                  <c:v>0.17875457875457876</c:v>
                </c:pt>
                <c:pt idx="975">
                  <c:v>0.17893772893772894</c:v>
                </c:pt>
                <c:pt idx="976">
                  <c:v>0.17912087912087912</c:v>
                </c:pt>
                <c:pt idx="977">
                  <c:v>0.17930402930402931</c:v>
                </c:pt>
                <c:pt idx="978">
                  <c:v>0.17948717948717949</c:v>
                </c:pt>
                <c:pt idx="979">
                  <c:v>0.17967032967032967</c:v>
                </c:pt>
                <c:pt idx="980">
                  <c:v>0.17985347985347985</c:v>
                </c:pt>
                <c:pt idx="981">
                  <c:v>0.18003663003663004</c:v>
                </c:pt>
                <c:pt idx="982">
                  <c:v>0.18021978021978022</c:v>
                </c:pt>
                <c:pt idx="983">
                  <c:v>0.1804029304029304</c:v>
                </c:pt>
                <c:pt idx="984">
                  <c:v>0.18058608058608058</c:v>
                </c:pt>
                <c:pt idx="985">
                  <c:v>0.18076923076923077</c:v>
                </c:pt>
                <c:pt idx="986">
                  <c:v>0.18095238095238095</c:v>
                </c:pt>
                <c:pt idx="987">
                  <c:v>0.18113553113553113</c:v>
                </c:pt>
                <c:pt idx="988">
                  <c:v>0.18131868131868131</c:v>
                </c:pt>
                <c:pt idx="989">
                  <c:v>0.1815018315018315</c:v>
                </c:pt>
                <c:pt idx="990">
                  <c:v>0.18168498168498168</c:v>
                </c:pt>
                <c:pt idx="991">
                  <c:v>0.18186813186813186</c:v>
                </c:pt>
                <c:pt idx="992">
                  <c:v>0.18205128205128204</c:v>
                </c:pt>
                <c:pt idx="993">
                  <c:v>0.18223443223443223</c:v>
                </c:pt>
                <c:pt idx="994">
                  <c:v>0.18241758241758241</c:v>
                </c:pt>
                <c:pt idx="995">
                  <c:v>0.18260073260073259</c:v>
                </c:pt>
                <c:pt idx="996">
                  <c:v>0.18278388278388277</c:v>
                </c:pt>
                <c:pt idx="997">
                  <c:v>0.18296703296703296</c:v>
                </c:pt>
                <c:pt idx="998">
                  <c:v>0.18315018315018314</c:v>
                </c:pt>
                <c:pt idx="999">
                  <c:v>0.18333333333333332</c:v>
                </c:pt>
                <c:pt idx="1000">
                  <c:v>0.1835164835164835</c:v>
                </c:pt>
                <c:pt idx="1001">
                  <c:v>0.18369963369963371</c:v>
                </c:pt>
                <c:pt idx="1002">
                  <c:v>0.1838827838827839</c:v>
                </c:pt>
                <c:pt idx="1003">
                  <c:v>0.18406593406593408</c:v>
                </c:pt>
                <c:pt idx="1004">
                  <c:v>0.18424908424908426</c:v>
                </c:pt>
                <c:pt idx="1005">
                  <c:v>0.18443223443223444</c:v>
                </c:pt>
                <c:pt idx="1006">
                  <c:v>0.18461538461538463</c:v>
                </c:pt>
                <c:pt idx="1007">
                  <c:v>0.18479853479853481</c:v>
                </c:pt>
                <c:pt idx="1008">
                  <c:v>0.18498168498168499</c:v>
                </c:pt>
                <c:pt idx="1009">
                  <c:v>0.18516483516483517</c:v>
                </c:pt>
                <c:pt idx="1010">
                  <c:v>0.18534798534798536</c:v>
                </c:pt>
                <c:pt idx="1011">
                  <c:v>0.18553113553113554</c:v>
                </c:pt>
                <c:pt idx="1012">
                  <c:v>0.18571428571428572</c:v>
                </c:pt>
                <c:pt idx="1013">
                  <c:v>0.1858974358974359</c:v>
                </c:pt>
                <c:pt idx="1014">
                  <c:v>0.18608058608058609</c:v>
                </c:pt>
                <c:pt idx="1015">
                  <c:v>0.18626373626373627</c:v>
                </c:pt>
                <c:pt idx="1016">
                  <c:v>0.18644688644688645</c:v>
                </c:pt>
                <c:pt idx="1017">
                  <c:v>0.18663003663003663</c:v>
                </c:pt>
                <c:pt idx="1018">
                  <c:v>0.18681318681318682</c:v>
                </c:pt>
                <c:pt idx="1019">
                  <c:v>0.186996336996337</c:v>
                </c:pt>
                <c:pt idx="1020">
                  <c:v>0.18717948717948718</c:v>
                </c:pt>
                <c:pt idx="1021">
                  <c:v>0.18736263736263736</c:v>
                </c:pt>
                <c:pt idx="1022">
                  <c:v>0.18754578754578755</c:v>
                </c:pt>
                <c:pt idx="1023">
                  <c:v>0.18772893772893773</c:v>
                </c:pt>
                <c:pt idx="1024">
                  <c:v>0.18791208791208791</c:v>
                </c:pt>
                <c:pt idx="1025">
                  <c:v>0.18809523809523809</c:v>
                </c:pt>
                <c:pt idx="1026">
                  <c:v>0.18827838827838828</c:v>
                </c:pt>
                <c:pt idx="1027">
                  <c:v>0.18846153846153846</c:v>
                </c:pt>
                <c:pt idx="1028">
                  <c:v>0.18864468864468864</c:v>
                </c:pt>
                <c:pt idx="1029">
                  <c:v>0.18882783882783882</c:v>
                </c:pt>
                <c:pt idx="1030">
                  <c:v>0.18901098901098901</c:v>
                </c:pt>
                <c:pt idx="1031">
                  <c:v>0.18919413919413919</c:v>
                </c:pt>
                <c:pt idx="1032">
                  <c:v>0.18937728937728937</c:v>
                </c:pt>
                <c:pt idx="1033">
                  <c:v>0.18956043956043955</c:v>
                </c:pt>
                <c:pt idx="1034">
                  <c:v>0.18974358974358974</c:v>
                </c:pt>
                <c:pt idx="1035">
                  <c:v>0.18992673992673992</c:v>
                </c:pt>
                <c:pt idx="1036">
                  <c:v>0.1901098901098901</c:v>
                </c:pt>
                <c:pt idx="1037">
                  <c:v>0.19029304029304028</c:v>
                </c:pt>
                <c:pt idx="1038">
                  <c:v>0.19047619047619047</c:v>
                </c:pt>
                <c:pt idx="1039">
                  <c:v>0.19065934065934065</c:v>
                </c:pt>
                <c:pt idx="1040">
                  <c:v>0.19084249084249083</c:v>
                </c:pt>
                <c:pt idx="1041">
                  <c:v>0.19102564102564101</c:v>
                </c:pt>
                <c:pt idx="1042">
                  <c:v>0.1912087912087912</c:v>
                </c:pt>
                <c:pt idx="1043">
                  <c:v>0.19139194139194138</c:v>
                </c:pt>
                <c:pt idx="1044">
                  <c:v>0.19157509157509159</c:v>
                </c:pt>
                <c:pt idx="1045">
                  <c:v>0.19175824175824177</c:v>
                </c:pt>
                <c:pt idx="1046">
                  <c:v>0.19194139194139195</c:v>
                </c:pt>
                <c:pt idx="1047">
                  <c:v>0.19212454212454214</c:v>
                </c:pt>
                <c:pt idx="1048">
                  <c:v>0.19230769230769232</c:v>
                </c:pt>
                <c:pt idx="1049">
                  <c:v>0.1924908424908425</c:v>
                </c:pt>
                <c:pt idx="1050">
                  <c:v>0.19267399267399268</c:v>
                </c:pt>
                <c:pt idx="1051">
                  <c:v>0.19285714285714287</c:v>
                </c:pt>
                <c:pt idx="1052">
                  <c:v>0.19304029304029305</c:v>
                </c:pt>
                <c:pt idx="1053">
                  <c:v>0.19322344322344323</c:v>
                </c:pt>
                <c:pt idx="1054">
                  <c:v>0.19340659340659341</c:v>
                </c:pt>
                <c:pt idx="1055">
                  <c:v>0.1935897435897436</c:v>
                </c:pt>
                <c:pt idx="1056">
                  <c:v>0.19377289377289378</c:v>
                </c:pt>
                <c:pt idx="1057">
                  <c:v>0.19395604395604396</c:v>
                </c:pt>
                <c:pt idx="1058">
                  <c:v>0.19413919413919414</c:v>
                </c:pt>
                <c:pt idx="1059">
                  <c:v>0.19432234432234433</c:v>
                </c:pt>
                <c:pt idx="1060">
                  <c:v>0.19450549450549451</c:v>
                </c:pt>
                <c:pt idx="1061">
                  <c:v>0.19468864468864469</c:v>
                </c:pt>
                <c:pt idx="1062">
                  <c:v>0.19487179487179487</c:v>
                </c:pt>
                <c:pt idx="1063">
                  <c:v>0.19505494505494506</c:v>
                </c:pt>
                <c:pt idx="1064">
                  <c:v>0.19523809523809524</c:v>
                </c:pt>
                <c:pt idx="1065">
                  <c:v>0.19542124542124542</c:v>
                </c:pt>
                <c:pt idx="1066">
                  <c:v>0.1956043956043956</c:v>
                </c:pt>
                <c:pt idx="1067">
                  <c:v>0.19578754578754579</c:v>
                </c:pt>
                <c:pt idx="1068">
                  <c:v>0.19597069597069597</c:v>
                </c:pt>
                <c:pt idx="1069">
                  <c:v>0.19615384615384615</c:v>
                </c:pt>
                <c:pt idx="1070">
                  <c:v>0.19633699633699633</c:v>
                </c:pt>
                <c:pt idx="1071">
                  <c:v>0.19652014652014652</c:v>
                </c:pt>
                <c:pt idx="1072">
                  <c:v>0.1967032967032967</c:v>
                </c:pt>
                <c:pt idx="1073">
                  <c:v>0.19688644688644688</c:v>
                </c:pt>
                <c:pt idx="1074">
                  <c:v>0.19706959706959706</c:v>
                </c:pt>
                <c:pt idx="1075">
                  <c:v>0.19725274725274725</c:v>
                </c:pt>
                <c:pt idx="1076">
                  <c:v>0.19743589743589743</c:v>
                </c:pt>
                <c:pt idx="1077">
                  <c:v>0.19761904761904761</c:v>
                </c:pt>
                <c:pt idx="1078">
                  <c:v>0.19780219780219779</c:v>
                </c:pt>
                <c:pt idx="1079">
                  <c:v>0.19798534798534798</c:v>
                </c:pt>
                <c:pt idx="1080">
                  <c:v>0.19816849816849816</c:v>
                </c:pt>
                <c:pt idx="1081">
                  <c:v>0.19835164835164834</c:v>
                </c:pt>
                <c:pt idx="1082">
                  <c:v>0.19853479853479852</c:v>
                </c:pt>
                <c:pt idx="1083">
                  <c:v>0.19871794871794871</c:v>
                </c:pt>
                <c:pt idx="1084">
                  <c:v>0.19890109890109889</c:v>
                </c:pt>
                <c:pt idx="1085">
                  <c:v>0.19908424908424907</c:v>
                </c:pt>
                <c:pt idx="1086">
                  <c:v>0.19926739926739928</c:v>
                </c:pt>
                <c:pt idx="1087">
                  <c:v>0.19945054945054946</c:v>
                </c:pt>
                <c:pt idx="1088">
                  <c:v>0.19963369963369965</c:v>
                </c:pt>
                <c:pt idx="1089">
                  <c:v>0.19981684981684983</c:v>
                </c:pt>
                <c:pt idx="1090">
                  <c:v>0.2</c:v>
                </c:pt>
                <c:pt idx="1091">
                  <c:v>0.20018315018315019</c:v>
                </c:pt>
                <c:pt idx="1092">
                  <c:v>0.20036630036630038</c:v>
                </c:pt>
                <c:pt idx="1093">
                  <c:v>0.20054945054945056</c:v>
                </c:pt>
                <c:pt idx="1094">
                  <c:v>0.20073260073260074</c:v>
                </c:pt>
                <c:pt idx="1095">
                  <c:v>0.20091575091575092</c:v>
                </c:pt>
                <c:pt idx="1096">
                  <c:v>0.20109890109890111</c:v>
                </c:pt>
                <c:pt idx="1097">
                  <c:v>0.20128205128205129</c:v>
                </c:pt>
                <c:pt idx="1098">
                  <c:v>0.20146520146520147</c:v>
                </c:pt>
                <c:pt idx="1099">
                  <c:v>0.20164835164835165</c:v>
                </c:pt>
                <c:pt idx="1100">
                  <c:v>0.20183150183150184</c:v>
                </c:pt>
                <c:pt idx="1101">
                  <c:v>0.20201465201465202</c:v>
                </c:pt>
                <c:pt idx="1102">
                  <c:v>0.2021978021978022</c:v>
                </c:pt>
                <c:pt idx="1103">
                  <c:v>0.20238095238095238</c:v>
                </c:pt>
                <c:pt idx="1104">
                  <c:v>0.20256410256410257</c:v>
                </c:pt>
                <c:pt idx="1105">
                  <c:v>0.20274725274725275</c:v>
                </c:pt>
                <c:pt idx="1106">
                  <c:v>0.20293040293040293</c:v>
                </c:pt>
                <c:pt idx="1107">
                  <c:v>0.20311355311355311</c:v>
                </c:pt>
                <c:pt idx="1108">
                  <c:v>0.2032967032967033</c:v>
                </c:pt>
                <c:pt idx="1109">
                  <c:v>0.20347985347985348</c:v>
                </c:pt>
                <c:pt idx="1110">
                  <c:v>0.20366300366300366</c:v>
                </c:pt>
                <c:pt idx="1111">
                  <c:v>0.20384615384615384</c:v>
                </c:pt>
                <c:pt idx="1112">
                  <c:v>0.20402930402930403</c:v>
                </c:pt>
                <c:pt idx="1113">
                  <c:v>0.20421245421245421</c:v>
                </c:pt>
                <c:pt idx="1114">
                  <c:v>0.20439560439560439</c:v>
                </c:pt>
                <c:pt idx="1115">
                  <c:v>0.20457875457875457</c:v>
                </c:pt>
                <c:pt idx="1116">
                  <c:v>0.20476190476190476</c:v>
                </c:pt>
                <c:pt idx="1117">
                  <c:v>0.20494505494505494</c:v>
                </c:pt>
                <c:pt idx="1118">
                  <c:v>0.20512820512820512</c:v>
                </c:pt>
                <c:pt idx="1119">
                  <c:v>0.2053113553113553</c:v>
                </c:pt>
                <c:pt idx="1120">
                  <c:v>0.20549450549450549</c:v>
                </c:pt>
                <c:pt idx="1121">
                  <c:v>0.20567765567765567</c:v>
                </c:pt>
                <c:pt idx="1122">
                  <c:v>0.20586080586080585</c:v>
                </c:pt>
                <c:pt idx="1123">
                  <c:v>0.20604395604395603</c:v>
                </c:pt>
                <c:pt idx="1124">
                  <c:v>0.20622710622710622</c:v>
                </c:pt>
                <c:pt idx="1125">
                  <c:v>0.2064102564102564</c:v>
                </c:pt>
                <c:pt idx="1126">
                  <c:v>0.20659340659340658</c:v>
                </c:pt>
                <c:pt idx="1127">
                  <c:v>0.20677655677655676</c:v>
                </c:pt>
                <c:pt idx="1128">
                  <c:v>0.20695970695970695</c:v>
                </c:pt>
                <c:pt idx="1129">
                  <c:v>0.20714285714285716</c:v>
                </c:pt>
                <c:pt idx="1130">
                  <c:v>0.20732600732600734</c:v>
                </c:pt>
                <c:pt idx="1131">
                  <c:v>0.20750915750915752</c:v>
                </c:pt>
                <c:pt idx="1132">
                  <c:v>0.2076923076923077</c:v>
                </c:pt>
                <c:pt idx="1133">
                  <c:v>0.20787545787545789</c:v>
                </c:pt>
                <c:pt idx="1134">
                  <c:v>0.20805860805860807</c:v>
                </c:pt>
                <c:pt idx="1135">
                  <c:v>0.20824175824175825</c:v>
                </c:pt>
                <c:pt idx="1136">
                  <c:v>0.20842490842490843</c:v>
                </c:pt>
                <c:pt idx="1137">
                  <c:v>0.20860805860805862</c:v>
                </c:pt>
                <c:pt idx="1138">
                  <c:v>0.2087912087912088</c:v>
                </c:pt>
                <c:pt idx="1139">
                  <c:v>0.20897435897435898</c:v>
                </c:pt>
                <c:pt idx="1140">
                  <c:v>0.20915750915750916</c:v>
                </c:pt>
                <c:pt idx="1141">
                  <c:v>0.20934065934065935</c:v>
                </c:pt>
                <c:pt idx="1142">
                  <c:v>0.20952380952380953</c:v>
                </c:pt>
                <c:pt idx="1143">
                  <c:v>0.20970695970695971</c:v>
                </c:pt>
                <c:pt idx="1144">
                  <c:v>0.20989010989010989</c:v>
                </c:pt>
                <c:pt idx="1145">
                  <c:v>0.21007326007326008</c:v>
                </c:pt>
                <c:pt idx="1146">
                  <c:v>0.21025641025641026</c:v>
                </c:pt>
                <c:pt idx="1147">
                  <c:v>0.21043956043956044</c:v>
                </c:pt>
                <c:pt idx="1148">
                  <c:v>0.21062271062271062</c:v>
                </c:pt>
                <c:pt idx="1149">
                  <c:v>0.21080586080586081</c:v>
                </c:pt>
                <c:pt idx="1150">
                  <c:v>0.21098901098901099</c:v>
                </c:pt>
                <c:pt idx="1151">
                  <c:v>0.21117216117216117</c:v>
                </c:pt>
                <c:pt idx="1152">
                  <c:v>0.21135531135531135</c:v>
                </c:pt>
                <c:pt idx="1153">
                  <c:v>0.21153846153846154</c:v>
                </c:pt>
                <c:pt idx="1154">
                  <c:v>0.21172161172161172</c:v>
                </c:pt>
                <c:pt idx="1155">
                  <c:v>0.2119047619047619</c:v>
                </c:pt>
                <c:pt idx="1156">
                  <c:v>0.21208791208791208</c:v>
                </c:pt>
                <c:pt idx="1157">
                  <c:v>0.21227106227106227</c:v>
                </c:pt>
                <c:pt idx="1158">
                  <c:v>0.21245421245421245</c:v>
                </c:pt>
                <c:pt idx="1159">
                  <c:v>0.21263736263736263</c:v>
                </c:pt>
                <c:pt idx="1160">
                  <c:v>0.21282051282051281</c:v>
                </c:pt>
                <c:pt idx="1161">
                  <c:v>0.213003663003663</c:v>
                </c:pt>
                <c:pt idx="1162">
                  <c:v>0.21318681318681318</c:v>
                </c:pt>
                <c:pt idx="1163">
                  <c:v>0.21336996336996336</c:v>
                </c:pt>
                <c:pt idx="1164">
                  <c:v>0.21355311355311354</c:v>
                </c:pt>
                <c:pt idx="1165">
                  <c:v>0.21373626373626373</c:v>
                </c:pt>
                <c:pt idx="1166">
                  <c:v>0.21391941391941391</c:v>
                </c:pt>
                <c:pt idx="1167">
                  <c:v>0.21410256410256409</c:v>
                </c:pt>
                <c:pt idx="1168">
                  <c:v>0.21428571428571427</c:v>
                </c:pt>
                <c:pt idx="1169">
                  <c:v>0.21446886446886446</c:v>
                </c:pt>
                <c:pt idx="1170">
                  <c:v>0.21465201465201464</c:v>
                </c:pt>
                <c:pt idx="1171">
                  <c:v>0.21483516483516482</c:v>
                </c:pt>
                <c:pt idx="1172">
                  <c:v>0.21501831501831503</c:v>
                </c:pt>
                <c:pt idx="1173">
                  <c:v>0.21520146520146521</c:v>
                </c:pt>
                <c:pt idx="1174">
                  <c:v>0.2153846153846154</c:v>
                </c:pt>
                <c:pt idx="1175">
                  <c:v>0.21556776556776558</c:v>
                </c:pt>
                <c:pt idx="1176">
                  <c:v>0.21575091575091576</c:v>
                </c:pt>
                <c:pt idx="1177">
                  <c:v>0.21593406593406594</c:v>
                </c:pt>
                <c:pt idx="1178">
                  <c:v>0.21611721611721613</c:v>
                </c:pt>
                <c:pt idx="1179">
                  <c:v>0.21630036630036631</c:v>
                </c:pt>
                <c:pt idx="1180">
                  <c:v>0.21648351648351649</c:v>
                </c:pt>
                <c:pt idx="1181">
                  <c:v>0.21666666666666667</c:v>
                </c:pt>
                <c:pt idx="1182">
                  <c:v>0.21684981684981686</c:v>
                </c:pt>
                <c:pt idx="1183">
                  <c:v>0.21703296703296704</c:v>
                </c:pt>
                <c:pt idx="1184">
                  <c:v>0.21721611721611722</c:v>
                </c:pt>
                <c:pt idx="1185">
                  <c:v>0.2173992673992674</c:v>
                </c:pt>
                <c:pt idx="1186">
                  <c:v>0.21758241758241759</c:v>
                </c:pt>
                <c:pt idx="1187">
                  <c:v>0.21776556776556777</c:v>
                </c:pt>
                <c:pt idx="1188">
                  <c:v>0.21794871794871795</c:v>
                </c:pt>
                <c:pt idx="1189">
                  <c:v>0.21813186813186813</c:v>
                </c:pt>
                <c:pt idx="1190">
                  <c:v>0.21831501831501832</c:v>
                </c:pt>
                <c:pt idx="1191">
                  <c:v>0.2184981684981685</c:v>
                </c:pt>
                <c:pt idx="1192">
                  <c:v>0.21868131868131868</c:v>
                </c:pt>
                <c:pt idx="1193">
                  <c:v>0.21886446886446886</c:v>
                </c:pt>
                <c:pt idx="1194">
                  <c:v>0.21904761904761905</c:v>
                </c:pt>
                <c:pt idx="1195">
                  <c:v>0.21923076923076923</c:v>
                </c:pt>
                <c:pt idx="1196">
                  <c:v>0.21941391941391941</c:v>
                </c:pt>
                <c:pt idx="1197">
                  <c:v>0.21959706959706959</c:v>
                </c:pt>
                <c:pt idx="1198">
                  <c:v>0.21978021978021978</c:v>
                </c:pt>
                <c:pt idx="1199">
                  <c:v>0.21996336996336996</c:v>
                </c:pt>
                <c:pt idx="1200">
                  <c:v>0.22014652014652014</c:v>
                </c:pt>
                <c:pt idx="1201">
                  <c:v>0.22032967032967032</c:v>
                </c:pt>
                <c:pt idx="1202">
                  <c:v>0.22051282051282051</c:v>
                </c:pt>
                <c:pt idx="1203">
                  <c:v>0.22069597069597069</c:v>
                </c:pt>
                <c:pt idx="1204">
                  <c:v>0.22087912087912087</c:v>
                </c:pt>
                <c:pt idx="1205">
                  <c:v>0.22106227106227105</c:v>
                </c:pt>
                <c:pt idx="1206">
                  <c:v>0.22124542124542124</c:v>
                </c:pt>
                <c:pt idx="1207">
                  <c:v>0.22142857142857142</c:v>
                </c:pt>
                <c:pt idx="1208">
                  <c:v>0.2216117216117216</c:v>
                </c:pt>
                <c:pt idx="1209">
                  <c:v>0.22179487179487178</c:v>
                </c:pt>
                <c:pt idx="1210">
                  <c:v>0.22197802197802197</c:v>
                </c:pt>
                <c:pt idx="1211">
                  <c:v>0.22216117216117215</c:v>
                </c:pt>
                <c:pt idx="1212">
                  <c:v>0.22234432234432233</c:v>
                </c:pt>
                <c:pt idx="1213">
                  <c:v>0.22252747252747251</c:v>
                </c:pt>
                <c:pt idx="1214">
                  <c:v>0.22271062271062272</c:v>
                </c:pt>
                <c:pt idx="1215">
                  <c:v>0.22289377289377291</c:v>
                </c:pt>
                <c:pt idx="1216">
                  <c:v>0.22307692307692309</c:v>
                </c:pt>
                <c:pt idx="1217">
                  <c:v>0.22326007326007327</c:v>
                </c:pt>
                <c:pt idx="1218">
                  <c:v>0.22344322344322345</c:v>
                </c:pt>
                <c:pt idx="1219">
                  <c:v>0.22362637362637364</c:v>
                </c:pt>
                <c:pt idx="1220">
                  <c:v>0.22380952380952382</c:v>
                </c:pt>
                <c:pt idx="1221">
                  <c:v>0.223992673992674</c:v>
                </c:pt>
                <c:pt idx="1222">
                  <c:v>0.22417582417582418</c:v>
                </c:pt>
                <c:pt idx="1223">
                  <c:v>0.22435897435897437</c:v>
                </c:pt>
                <c:pt idx="1224">
                  <c:v>0.22454212454212455</c:v>
                </c:pt>
                <c:pt idx="1225">
                  <c:v>0.22472527472527473</c:v>
                </c:pt>
                <c:pt idx="1226">
                  <c:v>0.22490842490842491</c:v>
                </c:pt>
                <c:pt idx="1227">
                  <c:v>0.2250915750915751</c:v>
                </c:pt>
                <c:pt idx="1228">
                  <c:v>0.22527472527472528</c:v>
                </c:pt>
                <c:pt idx="1229">
                  <c:v>0.22545787545787546</c:v>
                </c:pt>
                <c:pt idx="1230">
                  <c:v>0.22564102564102564</c:v>
                </c:pt>
                <c:pt idx="1231">
                  <c:v>0.22582417582417583</c:v>
                </c:pt>
                <c:pt idx="1232">
                  <c:v>0.22600732600732601</c:v>
                </c:pt>
                <c:pt idx="1233">
                  <c:v>0.22619047619047619</c:v>
                </c:pt>
                <c:pt idx="1234">
                  <c:v>0.22637362637362637</c:v>
                </c:pt>
                <c:pt idx="1235">
                  <c:v>0.22655677655677656</c:v>
                </c:pt>
                <c:pt idx="1236">
                  <c:v>0.22673992673992674</c:v>
                </c:pt>
                <c:pt idx="1237">
                  <c:v>0.22692307692307692</c:v>
                </c:pt>
                <c:pt idx="1238">
                  <c:v>0.2271062271062271</c:v>
                </c:pt>
                <c:pt idx="1239">
                  <c:v>0.22728937728937729</c:v>
                </c:pt>
                <c:pt idx="1240">
                  <c:v>0.22747252747252747</c:v>
                </c:pt>
                <c:pt idx="1241">
                  <c:v>0.22765567765567765</c:v>
                </c:pt>
                <c:pt idx="1242">
                  <c:v>0.22783882783882783</c:v>
                </c:pt>
                <c:pt idx="1243">
                  <c:v>0.22802197802197802</c:v>
                </c:pt>
                <c:pt idx="1244">
                  <c:v>0.2282051282051282</c:v>
                </c:pt>
                <c:pt idx="1245">
                  <c:v>0.22838827838827838</c:v>
                </c:pt>
                <c:pt idx="1246">
                  <c:v>0.22857142857142856</c:v>
                </c:pt>
                <c:pt idx="1247">
                  <c:v>0.22875457875457875</c:v>
                </c:pt>
                <c:pt idx="1248">
                  <c:v>0.22893772893772893</c:v>
                </c:pt>
                <c:pt idx="1249">
                  <c:v>0.22912087912087911</c:v>
                </c:pt>
                <c:pt idx="1250">
                  <c:v>0.22930402930402929</c:v>
                </c:pt>
                <c:pt idx="1251">
                  <c:v>0.22948717948717948</c:v>
                </c:pt>
                <c:pt idx="1252">
                  <c:v>0.22967032967032966</c:v>
                </c:pt>
                <c:pt idx="1253">
                  <c:v>0.22985347985347984</c:v>
                </c:pt>
                <c:pt idx="1254">
                  <c:v>0.23003663003663002</c:v>
                </c:pt>
                <c:pt idx="1255">
                  <c:v>0.23021978021978021</c:v>
                </c:pt>
                <c:pt idx="1256">
                  <c:v>0.23040293040293039</c:v>
                </c:pt>
                <c:pt idx="1257">
                  <c:v>0.2305860805860806</c:v>
                </c:pt>
                <c:pt idx="1258">
                  <c:v>0.23076923076923078</c:v>
                </c:pt>
                <c:pt idx="1259">
                  <c:v>0.23095238095238096</c:v>
                </c:pt>
                <c:pt idx="1260">
                  <c:v>0.23113553113553115</c:v>
                </c:pt>
                <c:pt idx="1261">
                  <c:v>0.23131868131868133</c:v>
                </c:pt>
                <c:pt idx="1262">
                  <c:v>0.23150183150183151</c:v>
                </c:pt>
                <c:pt idx="1263">
                  <c:v>0.23168498168498169</c:v>
                </c:pt>
                <c:pt idx="1264">
                  <c:v>0.23186813186813188</c:v>
                </c:pt>
                <c:pt idx="1265">
                  <c:v>0.23205128205128206</c:v>
                </c:pt>
                <c:pt idx="1266">
                  <c:v>0.23223443223443224</c:v>
                </c:pt>
                <c:pt idx="1267">
                  <c:v>0.23241758241758242</c:v>
                </c:pt>
                <c:pt idx="1268">
                  <c:v>0.23260073260073261</c:v>
                </c:pt>
                <c:pt idx="1269">
                  <c:v>0.23278388278388279</c:v>
                </c:pt>
                <c:pt idx="1270">
                  <c:v>0.23296703296703297</c:v>
                </c:pt>
                <c:pt idx="1271">
                  <c:v>0.23315018315018315</c:v>
                </c:pt>
                <c:pt idx="1272">
                  <c:v>0.23333333333333334</c:v>
                </c:pt>
                <c:pt idx="1273">
                  <c:v>0.23351648351648352</c:v>
                </c:pt>
                <c:pt idx="1274">
                  <c:v>0.2336996336996337</c:v>
                </c:pt>
                <c:pt idx="1275">
                  <c:v>0.23388278388278388</c:v>
                </c:pt>
                <c:pt idx="1276">
                  <c:v>0.23406593406593407</c:v>
                </c:pt>
                <c:pt idx="1277">
                  <c:v>0.23424908424908425</c:v>
                </c:pt>
                <c:pt idx="1278">
                  <c:v>0.23443223443223443</c:v>
                </c:pt>
                <c:pt idx="1279">
                  <c:v>0.23461538461538461</c:v>
                </c:pt>
                <c:pt idx="1280">
                  <c:v>0.2347985347985348</c:v>
                </c:pt>
                <c:pt idx="1281">
                  <c:v>0.23498168498168498</c:v>
                </c:pt>
                <c:pt idx="1282">
                  <c:v>0.23516483516483516</c:v>
                </c:pt>
                <c:pt idx="1283">
                  <c:v>0.23534798534798534</c:v>
                </c:pt>
                <c:pt idx="1284">
                  <c:v>0.23553113553113553</c:v>
                </c:pt>
                <c:pt idx="1285">
                  <c:v>0.23571428571428571</c:v>
                </c:pt>
                <c:pt idx="1286">
                  <c:v>0.23589743589743589</c:v>
                </c:pt>
                <c:pt idx="1287">
                  <c:v>0.23608058608058607</c:v>
                </c:pt>
                <c:pt idx="1288">
                  <c:v>0.23626373626373626</c:v>
                </c:pt>
                <c:pt idx="1289">
                  <c:v>0.23644688644688644</c:v>
                </c:pt>
                <c:pt idx="1290">
                  <c:v>0.23663003663003662</c:v>
                </c:pt>
                <c:pt idx="1291">
                  <c:v>0.2368131868131868</c:v>
                </c:pt>
                <c:pt idx="1292">
                  <c:v>0.23699633699633699</c:v>
                </c:pt>
                <c:pt idx="1293">
                  <c:v>0.23717948717948717</c:v>
                </c:pt>
                <c:pt idx="1294">
                  <c:v>0.23736263736263735</c:v>
                </c:pt>
                <c:pt idx="1295">
                  <c:v>0.23754578754578753</c:v>
                </c:pt>
                <c:pt idx="1296">
                  <c:v>0.23772893772893772</c:v>
                </c:pt>
                <c:pt idx="1297">
                  <c:v>0.2379120879120879</c:v>
                </c:pt>
                <c:pt idx="1298">
                  <c:v>0.23809523809523808</c:v>
                </c:pt>
                <c:pt idx="1299">
                  <c:v>0.23827838827838826</c:v>
                </c:pt>
                <c:pt idx="1300">
                  <c:v>0.23846153846153847</c:v>
                </c:pt>
                <c:pt idx="1301">
                  <c:v>0.23864468864468866</c:v>
                </c:pt>
                <c:pt idx="1302">
                  <c:v>0.23882783882783884</c:v>
                </c:pt>
                <c:pt idx="1303">
                  <c:v>0.23901098901098902</c:v>
                </c:pt>
                <c:pt idx="1304">
                  <c:v>0.2391941391941392</c:v>
                </c:pt>
                <c:pt idx="1305">
                  <c:v>0.23937728937728939</c:v>
                </c:pt>
                <c:pt idx="1306">
                  <c:v>0.23956043956043957</c:v>
                </c:pt>
                <c:pt idx="1307">
                  <c:v>0.23974358974358975</c:v>
                </c:pt>
                <c:pt idx="1308">
                  <c:v>0.23992673992673993</c:v>
                </c:pt>
                <c:pt idx="1309">
                  <c:v>0.24010989010989012</c:v>
                </c:pt>
                <c:pt idx="1310">
                  <c:v>0.2402930402930403</c:v>
                </c:pt>
                <c:pt idx="1311">
                  <c:v>0.24047619047619048</c:v>
                </c:pt>
                <c:pt idx="1312">
                  <c:v>0.24065934065934066</c:v>
                </c:pt>
                <c:pt idx="1313">
                  <c:v>0.24084249084249085</c:v>
                </c:pt>
                <c:pt idx="1314">
                  <c:v>0.24102564102564103</c:v>
                </c:pt>
                <c:pt idx="1315">
                  <c:v>0.24120879120879121</c:v>
                </c:pt>
                <c:pt idx="1316">
                  <c:v>0.24139194139194139</c:v>
                </c:pt>
                <c:pt idx="1317">
                  <c:v>0.24157509157509158</c:v>
                </c:pt>
                <c:pt idx="1318">
                  <c:v>0.24175824175824176</c:v>
                </c:pt>
                <c:pt idx="1319">
                  <c:v>0.24194139194139194</c:v>
                </c:pt>
                <c:pt idx="1320">
                  <c:v>0.24212454212454212</c:v>
                </c:pt>
                <c:pt idx="1321">
                  <c:v>0.24230769230769231</c:v>
                </c:pt>
                <c:pt idx="1322">
                  <c:v>0.24249084249084249</c:v>
                </c:pt>
                <c:pt idx="1323">
                  <c:v>0.24267399267399267</c:v>
                </c:pt>
                <c:pt idx="1324">
                  <c:v>0.24285714285714285</c:v>
                </c:pt>
                <c:pt idx="1325">
                  <c:v>0.24304029304029304</c:v>
                </c:pt>
                <c:pt idx="1326">
                  <c:v>0.24322344322344322</c:v>
                </c:pt>
                <c:pt idx="1327">
                  <c:v>0.2434065934065934</c:v>
                </c:pt>
                <c:pt idx="1328">
                  <c:v>0.24358974358974358</c:v>
                </c:pt>
                <c:pt idx="1329">
                  <c:v>0.24377289377289377</c:v>
                </c:pt>
                <c:pt idx="1330">
                  <c:v>0.24395604395604395</c:v>
                </c:pt>
                <c:pt idx="1331">
                  <c:v>0.24413919413919413</c:v>
                </c:pt>
                <c:pt idx="1332">
                  <c:v>0.24432234432234431</c:v>
                </c:pt>
                <c:pt idx="1333">
                  <c:v>0.2445054945054945</c:v>
                </c:pt>
                <c:pt idx="1334">
                  <c:v>0.24468864468864468</c:v>
                </c:pt>
                <c:pt idx="1335">
                  <c:v>0.24487179487179486</c:v>
                </c:pt>
                <c:pt idx="1336">
                  <c:v>0.24505494505494504</c:v>
                </c:pt>
                <c:pt idx="1337">
                  <c:v>0.24523809523809523</c:v>
                </c:pt>
                <c:pt idx="1338">
                  <c:v>0.24542124542124541</c:v>
                </c:pt>
                <c:pt idx="1339">
                  <c:v>0.24560439560439559</c:v>
                </c:pt>
                <c:pt idx="1340">
                  <c:v>0.24578754578754577</c:v>
                </c:pt>
                <c:pt idx="1341">
                  <c:v>0.24597069597069596</c:v>
                </c:pt>
                <c:pt idx="1342">
                  <c:v>0.24615384615384617</c:v>
                </c:pt>
                <c:pt idx="1343">
                  <c:v>0.24633699633699635</c:v>
                </c:pt>
                <c:pt idx="1344">
                  <c:v>0.24652014652014653</c:v>
                </c:pt>
                <c:pt idx="1345">
                  <c:v>0.24670329670329672</c:v>
                </c:pt>
                <c:pt idx="1346">
                  <c:v>0.2468864468864469</c:v>
                </c:pt>
                <c:pt idx="1347">
                  <c:v>0.24706959706959708</c:v>
                </c:pt>
                <c:pt idx="1348">
                  <c:v>0.24725274725274726</c:v>
                </c:pt>
                <c:pt idx="1349">
                  <c:v>0.24743589743589745</c:v>
                </c:pt>
                <c:pt idx="1350">
                  <c:v>0.24761904761904763</c:v>
                </c:pt>
                <c:pt idx="1351">
                  <c:v>0.24780219780219781</c:v>
                </c:pt>
                <c:pt idx="1352">
                  <c:v>0.24798534798534799</c:v>
                </c:pt>
                <c:pt idx="1353">
                  <c:v>0.24816849816849818</c:v>
                </c:pt>
                <c:pt idx="1354">
                  <c:v>0.24835164835164836</c:v>
                </c:pt>
                <c:pt idx="1355">
                  <c:v>0.24853479853479854</c:v>
                </c:pt>
                <c:pt idx="1356">
                  <c:v>0.24871794871794872</c:v>
                </c:pt>
                <c:pt idx="1357">
                  <c:v>0.24890109890109891</c:v>
                </c:pt>
                <c:pt idx="1358">
                  <c:v>0.24908424908424909</c:v>
                </c:pt>
                <c:pt idx="1359">
                  <c:v>0.24926739926739927</c:v>
                </c:pt>
                <c:pt idx="1360">
                  <c:v>0.24945054945054945</c:v>
                </c:pt>
                <c:pt idx="1361">
                  <c:v>0.24963369963369964</c:v>
                </c:pt>
                <c:pt idx="1362">
                  <c:v>0.24981684981684982</c:v>
                </c:pt>
                <c:pt idx="1363">
                  <c:v>0.25</c:v>
                </c:pt>
                <c:pt idx="1364">
                  <c:v>0.25018315018315018</c:v>
                </c:pt>
                <c:pt idx="1365">
                  <c:v>0.25036630036630036</c:v>
                </c:pt>
                <c:pt idx="1366">
                  <c:v>0.25054945054945055</c:v>
                </c:pt>
                <c:pt idx="1367">
                  <c:v>0.25073260073260073</c:v>
                </c:pt>
                <c:pt idx="1368">
                  <c:v>0.25091575091575091</c:v>
                </c:pt>
                <c:pt idx="1369">
                  <c:v>0.25109890109890109</c:v>
                </c:pt>
                <c:pt idx="1370">
                  <c:v>0.25128205128205128</c:v>
                </c:pt>
                <c:pt idx="1371">
                  <c:v>0.25146520146520146</c:v>
                </c:pt>
                <c:pt idx="1372">
                  <c:v>0.25164835164835164</c:v>
                </c:pt>
                <c:pt idx="1373">
                  <c:v>0.25183150183150182</c:v>
                </c:pt>
                <c:pt idx="1374">
                  <c:v>0.25201465201465201</c:v>
                </c:pt>
                <c:pt idx="1375">
                  <c:v>0.25219780219780219</c:v>
                </c:pt>
                <c:pt idx="1376">
                  <c:v>0.25238095238095237</c:v>
                </c:pt>
                <c:pt idx="1377">
                  <c:v>0.25256410256410255</c:v>
                </c:pt>
                <c:pt idx="1378">
                  <c:v>0.25274725274725274</c:v>
                </c:pt>
                <c:pt idx="1379">
                  <c:v>0.25293040293040292</c:v>
                </c:pt>
                <c:pt idx="1380">
                  <c:v>0.2531135531135531</c:v>
                </c:pt>
                <c:pt idx="1381">
                  <c:v>0.25329670329670328</c:v>
                </c:pt>
                <c:pt idx="1382">
                  <c:v>0.25347985347985347</c:v>
                </c:pt>
                <c:pt idx="1383">
                  <c:v>0.25366300366300365</c:v>
                </c:pt>
                <c:pt idx="1384">
                  <c:v>0.25384615384615383</c:v>
                </c:pt>
                <c:pt idx="1385">
                  <c:v>0.25402930402930401</c:v>
                </c:pt>
                <c:pt idx="1386">
                  <c:v>0.2542124542124542</c:v>
                </c:pt>
                <c:pt idx="1387">
                  <c:v>0.25439560439560438</c:v>
                </c:pt>
                <c:pt idx="1388">
                  <c:v>0.25457875457875456</c:v>
                </c:pt>
                <c:pt idx="1389">
                  <c:v>0.25476190476190474</c:v>
                </c:pt>
                <c:pt idx="1390">
                  <c:v>0.25494505494505493</c:v>
                </c:pt>
                <c:pt idx="1391">
                  <c:v>0.25512820512820511</c:v>
                </c:pt>
                <c:pt idx="1392">
                  <c:v>0.25531135531135529</c:v>
                </c:pt>
                <c:pt idx="1393">
                  <c:v>0.25549450549450547</c:v>
                </c:pt>
                <c:pt idx="1394">
                  <c:v>0.25567765567765566</c:v>
                </c:pt>
                <c:pt idx="1395">
                  <c:v>0.25586080586080584</c:v>
                </c:pt>
                <c:pt idx="1396">
                  <c:v>0.25604395604395602</c:v>
                </c:pt>
                <c:pt idx="1397">
                  <c:v>0.2562271062271062</c:v>
                </c:pt>
                <c:pt idx="1398">
                  <c:v>0.25641025641025639</c:v>
                </c:pt>
                <c:pt idx="1399">
                  <c:v>0.25659340659340657</c:v>
                </c:pt>
                <c:pt idx="1400">
                  <c:v>0.25677655677655675</c:v>
                </c:pt>
                <c:pt idx="1401">
                  <c:v>0.25695970695970693</c:v>
                </c:pt>
                <c:pt idx="1402">
                  <c:v>0.25714285714285712</c:v>
                </c:pt>
                <c:pt idx="1403">
                  <c:v>0.2573260073260073</c:v>
                </c:pt>
                <c:pt idx="1404">
                  <c:v>0.25750915750915748</c:v>
                </c:pt>
                <c:pt idx="1405">
                  <c:v>0.25769230769230766</c:v>
                </c:pt>
                <c:pt idx="1406">
                  <c:v>0.2578754578754579</c:v>
                </c:pt>
                <c:pt idx="1407">
                  <c:v>0.25805860805860809</c:v>
                </c:pt>
                <c:pt idx="1408">
                  <c:v>0.25824175824175827</c:v>
                </c:pt>
                <c:pt idx="1409">
                  <c:v>0.25842490842490845</c:v>
                </c:pt>
                <c:pt idx="1410">
                  <c:v>0.25860805860805863</c:v>
                </c:pt>
                <c:pt idx="1411">
                  <c:v>0.25879120879120882</c:v>
                </c:pt>
                <c:pt idx="1412">
                  <c:v>0.258974358974359</c:v>
                </c:pt>
                <c:pt idx="1413">
                  <c:v>0.25915750915750918</c:v>
                </c:pt>
                <c:pt idx="1414">
                  <c:v>0.25934065934065936</c:v>
                </c:pt>
                <c:pt idx="1415">
                  <c:v>0.25952380952380955</c:v>
                </c:pt>
                <c:pt idx="1416">
                  <c:v>0.25970695970695973</c:v>
                </c:pt>
                <c:pt idx="1417">
                  <c:v>0.25989010989010991</c:v>
                </c:pt>
                <c:pt idx="1418">
                  <c:v>0.26007326007326009</c:v>
                </c:pt>
                <c:pt idx="1419">
                  <c:v>0.26025641025641028</c:v>
                </c:pt>
                <c:pt idx="1420">
                  <c:v>0.26043956043956046</c:v>
                </c:pt>
                <c:pt idx="1421">
                  <c:v>0.26062271062271064</c:v>
                </c:pt>
                <c:pt idx="1422">
                  <c:v>0.26080586080586082</c:v>
                </c:pt>
                <c:pt idx="1423">
                  <c:v>0.26098901098901101</c:v>
                </c:pt>
                <c:pt idx="1424">
                  <c:v>0.26117216117216119</c:v>
                </c:pt>
                <c:pt idx="1425">
                  <c:v>0.26135531135531137</c:v>
                </c:pt>
                <c:pt idx="1426">
                  <c:v>0.26153846153846155</c:v>
                </c:pt>
                <c:pt idx="1427">
                  <c:v>0.26172161172161174</c:v>
                </c:pt>
                <c:pt idx="1428">
                  <c:v>0.26190476190476192</c:v>
                </c:pt>
                <c:pt idx="1429">
                  <c:v>0.2620879120879121</c:v>
                </c:pt>
                <c:pt idx="1430">
                  <c:v>0.26227106227106228</c:v>
                </c:pt>
                <c:pt idx="1431">
                  <c:v>0.26245421245421247</c:v>
                </c:pt>
                <c:pt idx="1432">
                  <c:v>0.26263736263736265</c:v>
                </c:pt>
                <c:pt idx="1433">
                  <c:v>0.26282051282051283</c:v>
                </c:pt>
                <c:pt idx="1434">
                  <c:v>0.26300366300366301</c:v>
                </c:pt>
                <c:pt idx="1435">
                  <c:v>0.2631868131868132</c:v>
                </c:pt>
                <c:pt idx="1436">
                  <c:v>0.26336996336996338</c:v>
                </c:pt>
                <c:pt idx="1437">
                  <c:v>0.26355311355311356</c:v>
                </c:pt>
                <c:pt idx="1438">
                  <c:v>0.26373626373626374</c:v>
                </c:pt>
                <c:pt idx="1439">
                  <c:v>0.26391941391941393</c:v>
                </c:pt>
                <c:pt idx="1440">
                  <c:v>0.26410256410256411</c:v>
                </c:pt>
                <c:pt idx="1441">
                  <c:v>0.26428571428571429</c:v>
                </c:pt>
                <c:pt idx="1442">
                  <c:v>0.26446886446886447</c:v>
                </c:pt>
                <c:pt idx="1443">
                  <c:v>0.26465201465201466</c:v>
                </c:pt>
                <c:pt idx="1444">
                  <c:v>0.26483516483516484</c:v>
                </c:pt>
                <c:pt idx="1445">
                  <c:v>0.26501831501831502</c:v>
                </c:pt>
                <c:pt idx="1446">
                  <c:v>0.2652014652014652</c:v>
                </c:pt>
                <c:pt idx="1447">
                  <c:v>0.26538461538461539</c:v>
                </c:pt>
                <c:pt idx="1448">
                  <c:v>0.26556776556776557</c:v>
                </c:pt>
                <c:pt idx="1449">
                  <c:v>0.26575091575091575</c:v>
                </c:pt>
                <c:pt idx="1450">
                  <c:v>0.26593406593406593</c:v>
                </c:pt>
                <c:pt idx="1451">
                  <c:v>0.26611721611721612</c:v>
                </c:pt>
                <c:pt idx="1452">
                  <c:v>0.2663003663003663</c:v>
                </c:pt>
                <c:pt idx="1453">
                  <c:v>0.26648351648351648</c:v>
                </c:pt>
                <c:pt idx="1454">
                  <c:v>0.26666666666666666</c:v>
                </c:pt>
                <c:pt idx="1455">
                  <c:v>0.26684981684981685</c:v>
                </c:pt>
                <c:pt idx="1456">
                  <c:v>0.26703296703296703</c:v>
                </c:pt>
                <c:pt idx="1457">
                  <c:v>0.26721611721611721</c:v>
                </c:pt>
                <c:pt idx="1458">
                  <c:v>0.26739926739926739</c:v>
                </c:pt>
                <c:pt idx="1459">
                  <c:v>0.26758241758241758</c:v>
                </c:pt>
                <c:pt idx="1460">
                  <c:v>0.26776556776556776</c:v>
                </c:pt>
                <c:pt idx="1461">
                  <c:v>0.26794871794871794</c:v>
                </c:pt>
                <c:pt idx="1462">
                  <c:v>0.26813186813186812</c:v>
                </c:pt>
                <c:pt idx="1463">
                  <c:v>0.26831501831501831</c:v>
                </c:pt>
                <c:pt idx="1464">
                  <c:v>0.26849816849816849</c:v>
                </c:pt>
                <c:pt idx="1465">
                  <c:v>0.26868131868131867</c:v>
                </c:pt>
                <c:pt idx="1466">
                  <c:v>0.26886446886446885</c:v>
                </c:pt>
                <c:pt idx="1467">
                  <c:v>0.26904761904761904</c:v>
                </c:pt>
                <c:pt idx="1468">
                  <c:v>0.26923076923076922</c:v>
                </c:pt>
                <c:pt idx="1469">
                  <c:v>0.2694139194139194</c:v>
                </c:pt>
                <c:pt idx="1470">
                  <c:v>0.26959706959706958</c:v>
                </c:pt>
                <c:pt idx="1471">
                  <c:v>0.26978021978021977</c:v>
                </c:pt>
                <c:pt idx="1472">
                  <c:v>0.26996336996336995</c:v>
                </c:pt>
                <c:pt idx="1473">
                  <c:v>0.27014652014652013</c:v>
                </c:pt>
                <c:pt idx="1474">
                  <c:v>0.27032967032967031</c:v>
                </c:pt>
                <c:pt idx="1475">
                  <c:v>0.2705128205128205</c:v>
                </c:pt>
                <c:pt idx="1476">
                  <c:v>0.27069597069597068</c:v>
                </c:pt>
                <c:pt idx="1477">
                  <c:v>0.27087912087912086</c:v>
                </c:pt>
                <c:pt idx="1478">
                  <c:v>0.27106227106227104</c:v>
                </c:pt>
                <c:pt idx="1479">
                  <c:v>0.27124542124542123</c:v>
                </c:pt>
                <c:pt idx="1480">
                  <c:v>0.27142857142857141</c:v>
                </c:pt>
                <c:pt idx="1481">
                  <c:v>0.27161172161172159</c:v>
                </c:pt>
                <c:pt idx="1482">
                  <c:v>0.27179487179487177</c:v>
                </c:pt>
                <c:pt idx="1483">
                  <c:v>0.27197802197802196</c:v>
                </c:pt>
                <c:pt idx="1484">
                  <c:v>0.27216117216117214</c:v>
                </c:pt>
                <c:pt idx="1485">
                  <c:v>0.27234432234432232</c:v>
                </c:pt>
                <c:pt idx="1486">
                  <c:v>0.2725274725274725</c:v>
                </c:pt>
                <c:pt idx="1487">
                  <c:v>0.27271062271062269</c:v>
                </c:pt>
                <c:pt idx="1488">
                  <c:v>0.27289377289377287</c:v>
                </c:pt>
                <c:pt idx="1489">
                  <c:v>0.27307692307692305</c:v>
                </c:pt>
                <c:pt idx="1490">
                  <c:v>0.27326007326007323</c:v>
                </c:pt>
                <c:pt idx="1491">
                  <c:v>0.27344322344322347</c:v>
                </c:pt>
                <c:pt idx="1492">
                  <c:v>0.27362637362637365</c:v>
                </c:pt>
                <c:pt idx="1493">
                  <c:v>0.27380952380952384</c:v>
                </c:pt>
                <c:pt idx="1494">
                  <c:v>0.27399267399267402</c:v>
                </c:pt>
                <c:pt idx="1495">
                  <c:v>0.2741758241758242</c:v>
                </c:pt>
                <c:pt idx="1496">
                  <c:v>0.27435897435897438</c:v>
                </c:pt>
                <c:pt idx="1497">
                  <c:v>0.27454212454212457</c:v>
                </c:pt>
                <c:pt idx="1498">
                  <c:v>0.27472527472527475</c:v>
                </c:pt>
                <c:pt idx="1499">
                  <c:v>0.27490842490842493</c:v>
                </c:pt>
                <c:pt idx="1500">
                  <c:v>0.27509157509157511</c:v>
                </c:pt>
                <c:pt idx="1501">
                  <c:v>0.2752747252747253</c:v>
                </c:pt>
                <c:pt idx="1502">
                  <c:v>0.27545787545787548</c:v>
                </c:pt>
                <c:pt idx="1503">
                  <c:v>0.27564102564102566</c:v>
                </c:pt>
                <c:pt idx="1504">
                  <c:v>0.27582417582417584</c:v>
                </c:pt>
                <c:pt idx="1505">
                  <c:v>0.27600732600732603</c:v>
                </c:pt>
                <c:pt idx="1506">
                  <c:v>0.27619047619047621</c:v>
                </c:pt>
                <c:pt idx="1507">
                  <c:v>0.27637362637362639</c:v>
                </c:pt>
                <c:pt idx="1508">
                  <c:v>0.27655677655677657</c:v>
                </c:pt>
                <c:pt idx="1509">
                  <c:v>0.27673992673992676</c:v>
                </c:pt>
                <c:pt idx="1510">
                  <c:v>0.27692307692307694</c:v>
                </c:pt>
                <c:pt idx="1511">
                  <c:v>0.27710622710622712</c:v>
                </c:pt>
                <c:pt idx="1512">
                  <c:v>0.2772893772893773</c:v>
                </c:pt>
                <c:pt idx="1513">
                  <c:v>0.27747252747252749</c:v>
                </c:pt>
                <c:pt idx="1514">
                  <c:v>0.27765567765567767</c:v>
                </c:pt>
                <c:pt idx="1515">
                  <c:v>0.27783882783882785</c:v>
                </c:pt>
                <c:pt idx="1516">
                  <c:v>0.27802197802197803</c:v>
                </c:pt>
                <c:pt idx="1517">
                  <c:v>0.27820512820512822</c:v>
                </c:pt>
                <c:pt idx="1518">
                  <c:v>0.2783882783882784</c:v>
                </c:pt>
                <c:pt idx="1519">
                  <c:v>0.27857142857142858</c:v>
                </c:pt>
                <c:pt idx="1520">
                  <c:v>0.27875457875457876</c:v>
                </c:pt>
                <c:pt idx="1521">
                  <c:v>0.27893772893772895</c:v>
                </c:pt>
                <c:pt idx="1522">
                  <c:v>0.27912087912087913</c:v>
                </c:pt>
                <c:pt idx="1523">
                  <c:v>0.27930402930402931</c:v>
                </c:pt>
                <c:pt idx="1524">
                  <c:v>0.27948717948717949</c:v>
                </c:pt>
                <c:pt idx="1525">
                  <c:v>0.27967032967032968</c:v>
                </c:pt>
                <c:pt idx="1526">
                  <c:v>0.27985347985347986</c:v>
                </c:pt>
                <c:pt idx="1527">
                  <c:v>0.28003663003663004</c:v>
                </c:pt>
                <c:pt idx="1528">
                  <c:v>0.28021978021978022</c:v>
                </c:pt>
                <c:pt idx="1529">
                  <c:v>0.28040293040293041</c:v>
                </c:pt>
                <c:pt idx="1530">
                  <c:v>0.28058608058608059</c:v>
                </c:pt>
                <c:pt idx="1531">
                  <c:v>0.28076923076923077</c:v>
                </c:pt>
                <c:pt idx="1532">
                  <c:v>0.28095238095238095</c:v>
                </c:pt>
                <c:pt idx="1533">
                  <c:v>0.28113553113553114</c:v>
                </c:pt>
                <c:pt idx="1534">
                  <c:v>0.28131868131868132</c:v>
                </c:pt>
                <c:pt idx="1535">
                  <c:v>0.2815018315018315</c:v>
                </c:pt>
                <c:pt idx="1536">
                  <c:v>0.28168498168498168</c:v>
                </c:pt>
                <c:pt idx="1537">
                  <c:v>0.28186813186813187</c:v>
                </c:pt>
                <c:pt idx="1538">
                  <c:v>0.28205128205128205</c:v>
                </c:pt>
                <c:pt idx="1539">
                  <c:v>0.28223443223443223</c:v>
                </c:pt>
                <c:pt idx="1540">
                  <c:v>0.28241758241758241</c:v>
                </c:pt>
                <c:pt idx="1541">
                  <c:v>0.2826007326007326</c:v>
                </c:pt>
                <c:pt idx="1542">
                  <c:v>0.28278388278388278</c:v>
                </c:pt>
                <c:pt idx="1543">
                  <c:v>0.28296703296703296</c:v>
                </c:pt>
                <c:pt idx="1544">
                  <c:v>0.28315018315018314</c:v>
                </c:pt>
                <c:pt idx="1545">
                  <c:v>0.28333333333333333</c:v>
                </c:pt>
                <c:pt idx="1546">
                  <c:v>0.28351648351648351</c:v>
                </c:pt>
                <c:pt idx="1547">
                  <c:v>0.28369963369963369</c:v>
                </c:pt>
                <c:pt idx="1548">
                  <c:v>0.28388278388278387</c:v>
                </c:pt>
                <c:pt idx="1549">
                  <c:v>0.28406593406593406</c:v>
                </c:pt>
                <c:pt idx="1550">
                  <c:v>0.28424908424908424</c:v>
                </c:pt>
                <c:pt idx="1551">
                  <c:v>0.28443223443223442</c:v>
                </c:pt>
                <c:pt idx="1552">
                  <c:v>0.2846153846153846</c:v>
                </c:pt>
                <c:pt idx="1553">
                  <c:v>0.28479853479853479</c:v>
                </c:pt>
                <c:pt idx="1554">
                  <c:v>0.28498168498168497</c:v>
                </c:pt>
                <c:pt idx="1555">
                  <c:v>0.28516483516483515</c:v>
                </c:pt>
                <c:pt idx="1556">
                  <c:v>0.28534798534798533</c:v>
                </c:pt>
                <c:pt idx="1557">
                  <c:v>0.28553113553113552</c:v>
                </c:pt>
                <c:pt idx="1558">
                  <c:v>0.2857142857142857</c:v>
                </c:pt>
                <c:pt idx="1559">
                  <c:v>0.28589743589743588</c:v>
                </c:pt>
                <c:pt idx="1560">
                  <c:v>0.28608058608058606</c:v>
                </c:pt>
                <c:pt idx="1561">
                  <c:v>0.28626373626373625</c:v>
                </c:pt>
                <c:pt idx="1562">
                  <c:v>0.28644688644688643</c:v>
                </c:pt>
                <c:pt idx="1563">
                  <c:v>0.28663003663003661</c:v>
                </c:pt>
                <c:pt idx="1564">
                  <c:v>0.28681318681318679</c:v>
                </c:pt>
                <c:pt idx="1565">
                  <c:v>0.28699633699633698</c:v>
                </c:pt>
                <c:pt idx="1566">
                  <c:v>0.28717948717948716</c:v>
                </c:pt>
                <c:pt idx="1567">
                  <c:v>0.28736263736263734</c:v>
                </c:pt>
                <c:pt idx="1568">
                  <c:v>0.28754578754578752</c:v>
                </c:pt>
                <c:pt idx="1569">
                  <c:v>0.28772893772893771</c:v>
                </c:pt>
                <c:pt idx="1570">
                  <c:v>0.28791208791208789</c:v>
                </c:pt>
                <c:pt idx="1571">
                  <c:v>0.28809523809523807</c:v>
                </c:pt>
                <c:pt idx="1572">
                  <c:v>0.28827838827838825</c:v>
                </c:pt>
                <c:pt idx="1573">
                  <c:v>0.28846153846153844</c:v>
                </c:pt>
                <c:pt idx="1574">
                  <c:v>0.28864468864468862</c:v>
                </c:pt>
                <c:pt idx="1575">
                  <c:v>0.2888278388278388</c:v>
                </c:pt>
                <c:pt idx="1576">
                  <c:v>0.28901098901098898</c:v>
                </c:pt>
                <c:pt idx="1577">
                  <c:v>0.28919413919413922</c:v>
                </c:pt>
                <c:pt idx="1578">
                  <c:v>0.2893772893772894</c:v>
                </c:pt>
                <c:pt idx="1579">
                  <c:v>0.28956043956043959</c:v>
                </c:pt>
                <c:pt idx="1580">
                  <c:v>0.28974358974358977</c:v>
                </c:pt>
                <c:pt idx="1581">
                  <c:v>0.28992673992673995</c:v>
                </c:pt>
                <c:pt idx="1582">
                  <c:v>0.29010989010989013</c:v>
                </c:pt>
                <c:pt idx="1583">
                  <c:v>0.29029304029304032</c:v>
                </c:pt>
                <c:pt idx="1584">
                  <c:v>0.2904761904761905</c:v>
                </c:pt>
                <c:pt idx="1585">
                  <c:v>0.29065934065934068</c:v>
                </c:pt>
                <c:pt idx="1586">
                  <c:v>0.29084249084249086</c:v>
                </c:pt>
                <c:pt idx="1587">
                  <c:v>0.29102564102564105</c:v>
                </c:pt>
                <c:pt idx="1588">
                  <c:v>0.29120879120879123</c:v>
                </c:pt>
                <c:pt idx="1589">
                  <c:v>0.29139194139194141</c:v>
                </c:pt>
                <c:pt idx="1590">
                  <c:v>0.29157509157509159</c:v>
                </c:pt>
                <c:pt idx="1591">
                  <c:v>0.29175824175824178</c:v>
                </c:pt>
                <c:pt idx="1592">
                  <c:v>0.29194139194139196</c:v>
                </c:pt>
                <c:pt idx="1593">
                  <c:v>0.29212454212454214</c:v>
                </c:pt>
                <c:pt idx="1594">
                  <c:v>0.29230769230769232</c:v>
                </c:pt>
                <c:pt idx="1595">
                  <c:v>0.29249084249084251</c:v>
                </c:pt>
                <c:pt idx="1596">
                  <c:v>0.29267399267399269</c:v>
                </c:pt>
                <c:pt idx="1597">
                  <c:v>0.29285714285714287</c:v>
                </c:pt>
                <c:pt idx="1598">
                  <c:v>0.29304029304029305</c:v>
                </c:pt>
                <c:pt idx="1599">
                  <c:v>0.29322344322344324</c:v>
                </c:pt>
                <c:pt idx="1600">
                  <c:v>0.29340659340659342</c:v>
                </c:pt>
                <c:pt idx="1601">
                  <c:v>0.2935897435897436</c:v>
                </c:pt>
                <c:pt idx="1602">
                  <c:v>0.29377289377289378</c:v>
                </c:pt>
                <c:pt idx="1603">
                  <c:v>0.29395604395604397</c:v>
                </c:pt>
                <c:pt idx="1604">
                  <c:v>0.29413919413919415</c:v>
                </c:pt>
                <c:pt idx="1605">
                  <c:v>0.29432234432234433</c:v>
                </c:pt>
                <c:pt idx="1606">
                  <c:v>0.29450549450549451</c:v>
                </c:pt>
                <c:pt idx="1607">
                  <c:v>0.2946886446886447</c:v>
                </c:pt>
                <c:pt idx="1608">
                  <c:v>0.29487179487179488</c:v>
                </c:pt>
                <c:pt idx="1609">
                  <c:v>0.29505494505494506</c:v>
                </c:pt>
                <c:pt idx="1610">
                  <c:v>0.29523809523809524</c:v>
                </c:pt>
                <c:pt idx="1611">
                  <c:v>0.29542124542124543</c:v>
                </c:pt>
                <c:pt idx="1612">
                  <c:v>0.29560439560439561</c:v>
                </c:pt>
                <c:pt idx="1613">
                  <c:v>0.29578754578754579</c:v>
                </c:pt>
                <c:pt idx="1614">
                  <c:v>0.29597069597069597</c:v>
                </c:pt>
                <c:pt idx="1615">
                  <c:v>0.29615384615384616</c:v>
                </c:pt>
                <c:pt idx="1616">
                  <c:v>0.29633699633699634</c:v>
                </c:pt>
                <c:pt idx="1617">
                  <c:v>0.29652014652014652</c:v>
                </c:pt>
                <c:pt idx="1618">
                  <c:v>0.2967032967032967</c:v>
                </c:pt>
                <c:pt idx="1619">
                  <c:v>0.29688644688644689</c:v>
                </c:pt>
                <c:pt idx="1620">
                  <c:v>0.29706959706959707</c:v>
                </c:pt>
                <c:pt idx="1621">
                  <c:v>0.29725274725274725</c:v>
                </c:pt>
                <c:pt idx="1622">
                  <c:v>0.29743589743589743</c:v>
                </c:pt>
                <c:pt idx="1623">
                  <c:v>0.29761904761904762</c:v>
                </c:pt>
                <c:pt idx="1624">
                  <c:v>0.2978021978021978</c:v>
                </c:pt>
                <c:pt idx="1625">
                  <c:v>0.29798534798534798</c:v>
                </c:pt>
                <c:pt idx="1626">
                  <c:v>0.29816849816849816</c:v>
                </c:pt>
                <c:pt idx="1627">
                  <c:v>0.29835164835164835</c:v>
                </c:pt>
                <c:pt idx="1628">
                  <c:v>0.29853479853479853</c:v>
                </c:pt>
                <c:pt idx="1629">
                  <c:v>0.29871794871794871</c:v>
                </c:pt>
                <c:pt idx="1630">
                  <c:v>0.29890109890109889</c:v>
                </c:pt>
                <c:pt idx="1631">
                  <c:v>0.29908424908424908</c:v>
                </c:pt>
                <c:pt idx="1632">
                  <c:v>0.29926739926739926</c:v>
                </c:pt>
                <c:pt idx="1633">
                  <c:v>0.29945054945054944</c:v>
                </c:pt>
                <c:pt idx="1634">
                  <c:v>0.29963369963369962</c:v>
                </c:pt>
                <c:pt idx="1635">
                  <c:v>0.29981684981684981</c:v>
                </c:pt>
                <c:pt idx="1636">
                  <c:v>0.3</c:v>
                </c:pt>
                <c:pt idx="1637">
                  <c:v>0.30018315018315017</c:v>
                </c:pt>
                <c:pt idx="1638">
                  <c:v>0.30036630036630035</c:v>
                </c:pt>
                <c:pt idx="1639">
                  <c:v>0.30054945054945054</c:v>
                </c:pt>
                <c:pt idx="1640">
                  <c:v>0.30073260073260072</c:v>
                </c:pt>
                <c:pt idx="1641">
                  <c:v>0.3009157509157509</c:v>
                </c:pt>
                <c:pt idx="1642">
                  <c:v>0.30109890109890108</c:v>
                </c:pt>
                <c:pt idx="1643">
                  <c:v>0.30128205128205127</c:v>
                </c:pt>
                <c:pt idx="1644">
                  <c:v>0.30146520146520145</c:v>
                </c:pt>
                <c:pt idx="1645">
                  <c:v>0.30164835164835163</c:v>
                </c:pt>
                <c:pt idx="1646">
                  <c:v>0.30183150183150181</c:v>
                </c:pt>
                <c:pt idx="1647">
                  <c:v>0.302014652014652</c:v>
                </c:pt>
                <c:pt idx="1648">
                  <c:v>0.30219780219780218</c:v>
                </c:pt>
                <c:pt idx="1649">
                  <c:v>0.30238095238095236</c:v>
                </c:pt>
                <c:pt idx="1650">
                  <c:v>0.30256410256410254</c:v>
                </c:pt>
                <c:pt idx="1651">
                  <c:v>0.30274725274725273</c:v>
                </c:pt>
                <c:pt idx="1652">
                  <c:v>0.30293040293040291</c:v>
                </c:pt>
                <c:pt idx="1653">
                  <c:v>0.30311355311355309</c:v>
                </c:pt>
                <c:pt idx="1654">
                  <c:v>0.30329670329670327</c:v>
                </c:pt>
                <c:pt idx="1655">
                  <c:v>0.30347985347985346</c:v>
                </c:pt>
                <c:pt idx="1656">
                  <c:v>0.30366300366300364</c:v>
                </c:pt>
                <c:pt idx="1657">
                  <c:v>0.30384615384615382</c:v>
                </c:pt>
                <c:pt idx="1658">
                  <c:v>0.304029304029304</c:v>
                </c:pt>
                <c:pt idx="1659">
                  <c:v>0.30421245421245419</c:v>
                </c:pt>
                <c:pt idx="1660">
                  <c:v>0.30439560439560437</c:v>
                </c:pt>
                <c:pt idx="1661">
                  <c:v>0.30457875457875455</c:v>
                </c:pt>
                <c:pt idx="1662">
                  <c:v>0.30476190476190479</c:v>
                </c:pt>
                <c:pt idx="1663">
                  <c:v>0.30494505494505497</c:v>
                </c:pt>
                <c:pt idx="1664">
                  <c:v>0.30512820512820515</c:v>
                </c:pt>
                <c:pt idx="1665">
                  <c:v>0.30531135531135534</c:v>
                </c:pt>
                <c:pt idx="1666">
                  <c:v>0.30549450549450552</c:v>
                </c:pt>
                <c:pt idx="1667">
                  <c:v>0.3056776556776557</c:v>
                </c:pt>
                <c:pt idx="1668">
                  <c:v>0.30586080586080588</c:v>
                </c:pt>
                <c:pt idx="1669">
                  <c:v>0.30604395604395607</c:v>
                </c:pt>
                <c:pt idx="1670">
                  <c:v>0.30622710622710625</c:v>
                </c:pt>
                <c:pt idx="1671">
                  <c:v>0.30641025641025643</c:v>
                </c:pt>
                <c:pt idx="1672">
                  <c:v>0.30659340659340661</c:v>
                </c:pt>
                <c:pt idx="1673">
                  <c:v>0.3067765567765568</c:v>
                </c:pt>
                <c:pt idx="1674">
                  <c:v>0.30695970695970698</c:v>
                </c:pt>
                <c:pt idx="1675">
                  <c:v>0.30714285714285716</c:v>
                </c:pt>
                <c:pt idx="1676">
                  <c:v>0.30732600732600734</c:v>
                </c:pt>
                <c:pt idx="1677">
                  <c:v>0.30750915750915753</c:v>
                </c:pt>
                <c:pt idx="1678">
                  <c:v>0.30769230769230771</c:v>
                </c:pt>
                <c:pt idx="1679">
                  <c:v>0.30787545787545789</c:v>
                </c:pt>
                <c:pt idx="1680">
                  <c:v>0.30805860805860807</c:v>
                </c:pt>
                <c:pt idx="1681">
                  <c:v>0.30824175824175826</c:v>
                </c:pt>
                <c:pt idx="1682">
                  <c:v>0.30842490842490844</c:v>
                </c:pt>
                <c:pt idx="1683">
                  <c:v>0.30860805860805862</c:v>
                </c:pt>
                <c:pt idx="1684">
                  <c:v>0.3087912087912088</c:v>
                </c:pt>
                <c:pt idx="1685">
                  <c:v>0.30897435897435899</c:v>
                </c:pt>
                <c:pt idx="1686">
                  <c:v>0.30915750915750917</c:v>
                </c:pt>
                <c:pt idx="1687">
                  <c:v>0.30934065934065935</c:v>
                </c:pt>
                <c:pt idx="1688">
                  <c:v>0.30952380952380953</c:v>
                </c:pt>
                <c:pt idx="1689">
                  <c:v>0.30970695970695972</c:v>
                </c:pt>
                <c:pt idx="1690">
                  <c:v>0.3098901098901099</c:v>
                </c:pt>
                <c:pt idx="1691">
                  <c:v>0.31007326007326008</c:v>
                </c:pt>
                <c:pt idx="1692">
                  <c:v>0.31025641025641026</c:v>
                </c:pt>
                <c:pt idx="1693">
                  <c:v>0.31043956043956045</c:v>
                </c:pt>
                <c:pt idx="1694">
                  <c:v>0.31062271062271063</c:v>
                </c:pt>
                <c:pt idx="1695">
                  <c:v>0.31080586080586081</c:v>
                </c:pt>
                <c:pt idx="1696">
                  <c:v>0.31098901098901099</c:v>
                </c:pt>
                <c:pt idx="1697">
                  <c:v>0.31117216117216118</c:v>
                </c:pt>
                <c:pt idx="1698">
                  <c:v>0.31135531135531136</c:v>
                </c:pt>
                <c:pt idx="1699">
                  <c:v>0.31153846153846154</c:v>
                </c:pt>
                <c:pt idx="1700">
                  <c:v>0.31172161172161172</c:v>
                </c:pt>
                <c:pt idx="1701">
                  <c:v>0.31190476190476191</c:v>
                </c:pt>
                <c:pt idx="1702">
                  <c:v>0.31208791208791209</c:v>
                </c:pt>
                <c:pt idx="1703">
                  <c:v>0.31227106227106227</c:v>
                </c:pt>
                <c:pt idx="1704">
                  <c:v>0.31245421245421245</c:v>
                </c:pt>
                <c:pt idx="1705">
                  <c:v>0.31263736263736264</c:v>
                </c:pt>
                <c:pt idx="1706">
                  <c:v>0.31282051282051282</c:v>
                </c:pt>
                <c:pt idx="1707">
                  <c:v>0.313003663003663</c:v>
                </c:pt>
                <c:pt idx="1708">
                  <c:v>0.31318681318681318</c:v>
                </c:pt>
                <c:pt idx="1709">
                  <c:v>0.31336996336996337</c:v>
                </c:pt>
                <c:pt idx="1710">
                  <c:v>0.31355311355311355</c:v>
                </c:pt>
                <c:pt idx="1711">
                  <c:v>0.31373626373626373</c:v>
                </c:pt>
                <c:pt idx="1712">
                  <c:v>0.31391941391941391</c:v>
                </c:pt>
                <c:pt idx="1713">
                  <c:v>0.3141025641025641</c:v>
                </c:pt>
                <c:pt idx="1714">
                  <c:v>0.31428571428571428</c:v>
                </c:pt>
                <c:pt idx="1715">
                  <c:v>0.31446886446886446</c:v>
                </c:pt>
                <c:pt idx="1716">
                  <c:v>0.31465201465201464</c:v>
                </c:pt>
                <c:pt idx="1717">
                  <c:v>0.31483516483516483</c:v>
                </c:pt>
                <c:pt idx="1718">
                  <c:v>0.31501831501831501</c:v>
                </c:pt>
                <c:pt idx="1719">
                  <c:v>0.31520146520146519</c:v>
                </c:pt>
                <c:pt idx="1720">
                  <c:v>0.31538461538461537</c:v>
                </c:pt>
                <c:pt idx="1721">
                  <c:v>0.31556776556776556</c:v>
                </c:pt>
                <c:pt idx="1722">
                  <c:v>0.31575091575091574</c:v>
                </c:pt>
                <c:pt idx="1723">
                  <c:v>0.31593406593406592</c:v>
                </c:pt>
                <c:pt idx="1724">
                  <c:v>0.3161172161172161</c:v>
                </c:pt>
                <c:pt idx="1725">
                  <c:v>0.31630036630036629</c:v>
                </c:pt>
                <c:pt idx="1726">
                  <c:v>0.31648351648351647</c:v>
                </c:pt>
                <c:pt idx="1727">
                  <c:v>0.31666666666666665</c:v>
                </c:pt>
                <c:pt idx="1728">
                  <c:v>0.31684981684981683</c:v>
                </c:pt>
                <c:pt idx="1729">
                  <c:v>0.31703296703296702</c:v>
                </c:pt>
                <c:pt idx="1730">
                  <c:v>0.3172161172161172</c:v>
                </c:pt>
                <c:pt idx="1731">
                  <c:v>0.31739926739926738</c:v>
                </c:pt>
                <c:pt idx="1732">
                  <c:v>0.31758241758241756</c:v>
                </c:pt>
                <c:pt idx="1733">
                  <c:v>0.31776556776556775</c:v>
                </c:pt>
                <c:pt idx="1734">
                  <c:v>0.31794871794871793</c:v>
                </c:pt>
                <c:pt idx="1735">
                  <c:v>0.31813186813186811</c:v>
                </c:pt>
                <c:pt idx="1736">
                  <c:v>0.31831501831501829</c:v>
                </c:pt>
                <c:pt idx="1737">
                  <c:v>0.31849816849816848</c:v>
                </c:pt>
                <c:pt idx="1738">
                  <c:v>0.31868131868131866</c:v>
                </c:pt>
                <c:pt idx="1739">
                  <c:v>0.31886446886446884</c:v>
                </c:pt>
                <c:pt idx="1740">
                  <c:v>0.31904761904761902</c:v>
                </c:pt>
                <c:pt idx="1741">
                  <c:v>0.31923076923076921</c:v>
                </c:pt>
                <c:pt idx="1742">
                  <c:v>0.31941391941391939</c:v>
                </c:pt>
                <c:pt idx="1743">
                  <c:v>0.31959706959706957</c:v>
                </c:pt>
                <c:pt idx="1744">
                  <c:v>0.31978021978021975</c:v>
                </c:pt>
                <c:pt idx="1745">
                  <c:v>0.31996336996336994</c:v>
                </c:pt>
                <c:pt idx="1746">
                  <c:v>0.32014652014652012</c:v>
                </c:pt>
                <c:pt idx="1747">
                  <c:v>0.32032967032967036</c:v>
                </c:pt>
                <c:pt idx="1748">
                  <c:v>0.32051282051282054</c:v>
                </c:pt>
                <c:pt idx="1749">
                  <c:v>0.32069597069597072</c:v>
                </c:pt>
                <c:pt idx="1750">
                  <c:v>0.3208791208791209</c:v>
                </c:pt>
                <c:pt idx="1751">
                  <c:v>0.32106227106227109</c:v>
                </c:pt>
                <c:pt idx="1752">
                  <c:v>0.32124542124542127</c:v>
                </c:pt>
                <c:pt idx="1753">
                  <c:v>0.32142857142857145</c:v>
                </c:pt>
                <c:pt idx="1754">
                  <c:v>0.32161172161172163</c:v>
                </c:pt>
                <c:pt idx="1755">
                  <c:v>0.32179487179487182</c:v>
                </c:pt>
                <c:pt idx="1756">
                  <c:v>0.321978021978022</c:v>
                </c:pt>
                <c:pt idx="1757">
                  <c:v>0.32216117216117218</c:v>
                </c:pt>
                <c:pt idx="1758">
                  <c:v>0.32234432234432236</c:v>
                </c:pt>
                <c:pt idx="1759">
                  <c:v>0.32252747252747255</c:v>
                </c:pt>
                <c:pt idx="1760">
                  <c:v>0.32271062271062273</c:v>
                </c:pt>
                <c:pt idx="1761">
                  <c:v>0.32289377289377291</c:v>
                </c:pt>
                <c:pt idx="1762">
                  <c:v>0.32307692307692309</c:v>
                </c:pt>
                <c:pt idx="1763">
                  <c:v>0.32326007326007328</c:v>
                </c:pt>
                <c:pt idx="1764">
                  <c:v>0.32344322344322346</c:v>
                </c:pt>
                <c:pt idx="1765">
                  <c:v>0.32362637362637364</c:v>
                </c:pt>
                <c:pt idx="1766">
                  <c:v>0.32380952380952382</c:v>
                </c:pt>
                <c:pt idx="1767">
                  <c:v>0.32399267399267401</c:v>
                </c:pt>
                <c:pt idx="1768">
                  <c:v>0.32417582417582419</c:v>
                </c:pt>
                <c:pt idx="1769">
                  <c:v>0.32435897435897437</c:v>
                </c:pt>
                <c:pt idx="1770">
                  <c:v>0.32454212454212455</c:v>
                </c:pt>
                <c:pt idx="1771">
                  <c:v>0.32472527472527474</c:v>
                </c:pt>
                <c:pt idx="1772">
                  <c:v>0.32490842490842492</c:v>
                </c:pt>
                <c:pt idx="1773">
                  <c:v>0.3250915750915751</c:v>
                </c:pt>
                <c:pt idx="1774">
                  <c:v>0.32527472527472528</c:v>
                </c:pt>
                <c:pt idx="1775">
                  <c:v>0.32545787545787547</c:v>
                </c:pt>
                <c:pt idx="1776">
                  <c:v>0.32564102564102565</c:v>
                </c:pt>
                <c:pt idx="1777">
                  <c:v>0.32582417582417583</c:v>
                </c:pt>
                <c:pt idx="1778">
                  <c:v>0.32600732600732601</c:v>
                </c:pt>
                <c:pt idx="1779">
                  <c:v>0.3261904761904762</c:v>
                </c:pt>
                <c:pt idx="1780">
                  <c:v>0.32637362637362638</c:v>
                </c:pt>
                <c:pt idx="1781">
                  <c:v>0.32655677655677656</c:v>
                </c:pt>
                <c:pt idx="1782">
                  <c:v>0.32673992673992674</c:v>
                </c:pt>
                <c:pt idx="1783">
                  <c:v>0.32692307692307693</c:v>
                </c:pt>
                <c:pt idx="1784">
                  <c:v>0.32710622710622711</c:v>
                </c:pt>
                <c:pt idx="1785">
                  <c:v>0.32728937728937729</c:v>
                </c:pt>
                <c:pt idx="1786">
                  <c:v>0.32747252747252747</c:v>
                </c:pt>
                <c:pt idx="1787">
                  <c:v>0.32765567765567766</c:v>
                </c:pt>
                <c:pt idx="1788">
                  <c:v>0.32783882783882784</c:v>
                </c:pt>
                <c:pt idx="1789">
                  <c:v>0.32802197802197802</c:v>
                </c:pt>
                <c:pt idx="1790">
                  <c:v>0.3282051282051282</c:v>
                </c:pt>
                <c:pt idx="1791">
                  <c:v>0.32838827838827839</c:v>
                </c:pt>
                <c:pt idx="1792">
                  <c:v>0.32857142857142857</c:v>
                </c:pt>
                <c:pt idx="1793">
                  <c:v>0.32875457875457875</c:v>
                </c:pt>
                <c:pt idx="1794">
                  <c:v>0.32893772893772893</c:v>
                </c:pt>
                <c:pt idx="1795">
                  <c:v>0.32912087912087912</c:v>
                </c:pt>
                <c:pt idx="1796">
                  <c:v>0.3293040293040293</c:v>
                </c:pt>
                <c:pt idx="1797">
                  <c:v>0.32948717948717948</c:v>
                </c:pt>
                <c:pt idx="1798">
                  <c:v>0.32967032967032966</c:v>
                </c:pt>
                <c:pt idx="1799">
                  <c:v>0.32985347985347985</c:v>
                </c:pt>
                <c:pt idx="1800">
                  <c:v>0.33003663003663003</c:v>
                </c:pt>
                <c:pt idx="1801">
                  <c:v>0.33021978021978021</c:v>
                </c:pt>
                <c:pt idx="1802">
                  <c:v>0.33040293040293039</c:v>
                </c:pt>
                <c:pt idx="1803">
                  <c:v>0.33058608058608058</c:v>
                </c:pt>
                <c:pt idx="1804">
                  <c:v>0.33076923076923076</c:v>
                </c:pt>
                <c:pt idx="1805">
                  <c:v>0.33095238095238094</c:v>
                </c:pt>
                <c:pt idx="1806">
                  <c:v>0.33113553113553112</c:v>
                </c:pt>
                <c:pt idx="1807">
                  <c:v>0.33131868131868131</c:v>
                </c:pt>
                <c:pt idx="1808">
                  <c:v>0.33150183150183149</c:v>
                </c:pt>
                <c:pt idx="1809">
                  <c:v>0.33168498168498167</c:v>
                </c:pt>
                <c:pt idx="1810">
                  <c:v>0.33186813186813185</c:v>
                </c:pt>
                <c:pt idx="1811">
                  <c:v>0.33205128205128204</c:v>
                </c:pt>
                <c:pt idx="1812">
                  <c:v>0.33223443223443222</c:v>
                </c:pt>
                <c:pt idx="1813">
                  <c:v>0.3324175824175824</c:v>
                </c:pt>
                <c:pt idx="1814">
                  <c:v>0.33260073260073258</c:v>
                </c:pt>
                <c:pt idx="1815">
                  <c:v>0.33278388278388277</c:v>
                </c:pt>
                <c:pt idx="1816">
                  <c:v>0.33296703296703295</c:v>
                </c:pt>
                <c:pt idx="1817">
                  <c:v>0.33315018315018313</c:v>
                </c:pt>
                <c:pt idx="1818">
                  <c:v>0.33333333333333331</c:v>
                </c:pt>
                <c:pt idx="1819">
                  <c:v>0.3335164835164835</c:v>
                </c:pt>
                <c:pt idx="1820">
                  <c:v>0.33369963369963368</c:v>
                </c:pt>
                <c:pt idx="1821">
                  <c:v>0.33388278388278386</c:v>
                </c:pt>
                <c:pt idx="1822">
                  <c:v>0.33406593406593404</c:v>
                </c:pt>
                <c:pt idx="1823">
                  <c:v>0.33424908424908423</c:v>
                </c:pt>
                <c:pt idx="1824">
                  <c:v>0.33443223443223441</c:v>
                </c:pt>
                <c:pt idx="1825">
                  <c:v>0.33461538461538459</c:v>
                </c:pt>
                <c:pt idx="1826">
                  <c:v>0.33479853479853477</c:v>
                </c:pt>
                <c:pt idx="1827">
                  <c:v>0.33498168498168496</c:v>
                </c:pt>
                <c:pt idx="1828">
                  <c:v>0.33516483516483514</c:v>
                </c:pt>
                <c:pt idx="1829">
                  <c:v>0.33534798534798532</c:v>
                </c:pt>
                <c:pt idx="1830">
                  <c:v>0.3355311355311355</c:v>
                </c:pt>
                <c:pt idx="1831">
                  <c:v>0.33571428571428569</c:v>
                </c:pt>
                <c:pt idx="1832">
                  <c:v>0.33589743589743587</c:v>
                </c:pt>
                <c:pt idx="1833">
                  <c:v>0.33608058608058611</c:v>
                </c:pt>
                <c:pt idx="1834">
                  <c:v>0.33626373626373629</c:v>
                </c:pt>
                <c:pt idx="1835">
                  <c:v>0.33644688644688647</c:v>
                </c:pt>
                <c:pt idx="1836">
                  <c:v>0.33663003663003666</c:v>
                </c:pt>
                <c:pt idx="1837">
                  <c:v>0.33681318681318684</c:v>
                </c:pt>
                <c:pt idx="1838">
                  <c:v>0.33699633699633702</c:v>
                </c:pt>
                <c:pt idx="1839">
                  <c:v>0.3371794871794872</c:v>
                </c:pt>
                <c:pt idx="1840">
                  <c:v>0.33736263736263739</c:v>
                </c:pt>
                <c:pt idx="1841">
                  <c:v>0.33754578754578757</c:v>
                </c:pt>
                <c:pt idx="1842">
                  <c:v>0.33772893772893775</c:v>
                </c:pt>
                <c:pt idx="1843">
                  <c:v>0.33791208791208793</c:v>
                </c:pt>
                <c:pt idx="1844">
                  <c:v>0.33809523809523812</c:v>
                </c:pt>
                <c:pt idx="1845">
                  <c:v>0.3382783882783883</c:v>
                </c:pt>
                <c:pt idx="1846">
                  <c:v>0.33846153846153848</c:v>
                </c:pt>
                <c:pt idx="1847">
                  <c:v>0.33864468864468866</c:v>
                </c:pt>
                <c:pt idx="1848">
                  <c:v>0.33882783882783885</c:v>
                </c:pt>
                <c:pt idx="1849">
                  <c:v>0.33901098901098903</c:v>
                </c:pt>
                <c:pt idx="1850">
                  <c:v>0.33919413919413921</c:v>
                </c:pt>
                <c:pt idx="1851">
                  <c:v>0.33937728937728939</c:v>
                </c:pt>
                <c:pt idx="1852">
                  <c:v>0.33956043956043958</c:v>
                </c:pt>
                <c:pt idx="1853">
                  <c:v>0.33974358974358976</c:v>
                </c:pt>
                <c:pt idx="1854">
                  <c:v>0.33992673992673994</c:v>
                </c:pt>
                <c:pt idx="1855">
                  <c:v>0.34010989010989012</c:v>
                </c:pt>
                <c:pt idx="1856">
                  <c:v>0.34029304029304031</c:v>
                </c:pt>
                <c:pt idx="1857">
                  <c:v>0.34047619047619049</c:v>
                </c:pt>
                <c:pt idx="1858">
                  <c:v>0.34065934065934067</c:v>
                </c:pt>
                <c:pt idx="1859">
                  <c:v>0.34084249084249085</c:v>
                </c:pt>
                <c:pt idx="1860">
                  <c:v>0.34102564102564104</c:v>
                </c:pt>
                <c:pt idx="1861">
                  <c:v>0.34120879120879122</c:v>
                </c:pt>
                <c:pt idx="1862">
                  <c:v>0.3413919413919414</c:v>
                </c:pt>
                <c:pt idx="1863">
                  <c:v>0.34157509157509158</c:v>
                </c:pt>
                <c:pt idx="1864">
                  <c:v>0.34175824175824177</c:v>
                </c:pt>
                <c:pt idx="1865">
                  <c:v>0.34194139194139195</c:v>
                </c:pt>
                <c:pt idx="1866">
                  <c:v>0.34212454212454213</c:v>
                </c:pt>
                <c:pt idx="1867">
                  <c:v>0.34230769230769231</c:v>
                </c:pt>
                <c:pt idx="1868">
                  <c:v>0.3424908424908425</c:v>
                </c:pt>
                <c:pt idx="1869">
                  <c:v>0.34267399267399268</c:v>
                </c:pt>
                <c:pt idx="1870">
                  <c:v>0.34285714285714286</c:v>
                </c:pt>
                <c:pt idx="1871">
                  <c:v>0.34304029304029304</c:v>
                </c:pt>
                <c:pt idx="1872">
                  <c:v>0.34322344322344323</c:v>
                </c:pt>
                <c:pt idx="1873">
                  <c:v>0.34340659340659341</c:v>
                </c:pt>
                <c:pt idx="1874">
                  <c:v>0.34358974358974359</c:v>
                </c:pt>
                <c:pt idx="1875">
                  <c:v>0.34377289377289377</c:v>
                </c:pt>
                <c:pt idx="1876">
                  <c:v>0.34395604395604396</c:v>
                </c:pt>
                <c:pt idx="1877">
                  <c:v>0.34413919413919414</c:v>
                </c:pt>
                <c:pt idx="1878">
                  <c:v>0.34432234432234432</c:v>
                </c:pt>
                <c:pt idx="1879">
                  <c:v>0.3445054945054945</c:v>
                </c:pt>
                <c:pt idx="1880">
                  <c:v>0.34468864468864469</c:v>
                </c:pt>
                <c:pt idx="1881">
                  <c:v>0.34487179487179487</c:v>
                </c:pt>
                <c:pt idx="1882">
                  <c:v>0.34505494505494505</c:v>
                </c:pt>
                <c:pt idx="1883">
                  <c:v>0.34523809523809523</c:v>
                </c:pt>
                <c:pt idx="1884">
                  <c:v>0.34542124542124542</c:v>
                </c:pt>
                <c:pt idx="1885">
                  <c:v>0.3456043956043956</c:v>
                </c:pt>
                <c:pt idx="1886">
                  <c:v>0.34578754578754578</c:v>
                </c:pt>
                <c:pt idx="1887">
                  <c:v>0.34597069597069596</c:v>
                </c:pt>
                <c:pt idx="1888">
                  <c:v>0.34615384615384615</c:v>
                </c:pt>
                <c:pt idx="1889">
                  <c:v>0.34633699633699633</c:v>
                </c:pt>
                <c:pt idx="1890">
                  <c:v>0.34652014652014651</c:v>
                </c:pt>
                <c:pt idx="1891">
                  <c:v>0.34670329670329669</c:v>
                </c:pt>
                <c:pt idx="1892">
                  <c:v>0.34688644688644688</c:v>
                </c:pt>
                <c:pt idx="1893">
                  <c:v>0.34706959706959706</c:v>
                </c:pt>
                <c:pt idx="1894">
                  <c:v>0.34725274725274724</c:v>
                </c:pt>
                <c:pt idx="1895">
                  <c:v>0.34743589743589742</c:v>
                </c:pt>
                <c:pt idx="1896">
                  <c:v>0.34761904761904761</c:v>
                </c:pt>
                <c:pt idx="1897">
                  <c:v>0.34780219780219779</c:v>
                </c:pt>
                <c:pt idx="1898">
                  <c:v>0.34798534798534797</c:v>
                </c:pt>
                <c:pt idx="1899">
                  <c:v>0.34816849816849815</c:v>
                </c:pt>
                <c:pt idx="1900">
                  <c:v>0.34835164835164834</c:v>
                </c:pt>
                <c:pt idx="1901">
                  <c:v>0.34853479853479852</c:v>
                </c:pt>
                <c:pt idx="1902">
                  <c:v>0.3487179487179487</c:v>
                </c:pt>
                <c:pt idx="1903">
                  <c:v>0.34890109890109888</c:v>
                </c:pt>
                <c:pt idx="1904">
                  <c:v>0.34908424908424907</c:v>
                </c:pt>
                <c:pt idx="1905">
                  <c:v>0.34926739926739925</c:v>
                </c:pt>
                <c:pt idx="1906">
                  <c:v>0.34945054945054943</c:v>
                </c:pt>
                <c:pt idx="1907">
                  <c:v>0.34963369963369961</c:v>
                </c:pt>
                <c:pt idx="1908">
                  <c:v>0.3498168498168498</c:v>
                </c:pt>
                <c:pt idx="1909">
                  <c:v>0.35</c:v>
                </c:pt>
                <c:pt idx="1910">
                  <c:v>0.35018315018315016</c:v>
                </c:pt>
                <c:pt idx="1911">
                  <c:v>0.35036630036630034</c:v>
                </c:pt>
                <c:pt idx="1912">
                  <c:v>0.35054945054945053</c:v>
                </c:pt>
                <c:pt idx="1913">
                  <c:v>0.35073260073260071</c:v>
                </c:pt>
                <c:pt idx="1914">
                  <c:v>0.35091575091575089</c:v>
                </c:pt>
                <c:pt idx="1915">
                  <c:v>0.35109890109890107</c:v>
                </c:pt>
                <c:pt idx="1916">
                  <c:v>0.35128205128205126</c:v>
                </c:pt>
                <c:pt idx="1917">
                  <c:v>0.35146520146520144</c:v>
                </c:pt>
                <c:pt idx="1918">
                  <c:v>0.35164835164835168</c:v>
                </c:pt>
                <c:pt idx="1919">
                  <c:v>0.35183150183150186</c:v>
                </c:pt>
                <c:pt idx="1920">
                  <c:v>0.35201465201465204</c:v>
                </c:pt>
                <c:pt idx="1921">
                  <c:v>0.35219780219780222</c:v>
                </c:pt>
                <c:pt idx="1922">
                  <c:v>0.35238095238095241</c:v>
                </c:pt>
                <c:pt idx="1923">
                  <c:v>0.35256410256410259</c:v>
                </c:pt>
                <c:pt idx="1924">
                  <c:v>0.35274725274725277</c:v>
                </c:pt>
                <c:pt idx="1925">
                  <c:v>0.35293040293040295</c:v>
                </c:pt>
                <c:pt idx="1926">
                  <c:v>0.35311355311355314</c:v>
                </c:pt>
                <c:pt idx="1927">
                  <c:v>0.35329670329670332</c:v>
                </c:pt>
                <c:pt idx="1928">
                  <c:v>0.3534798534798535</c:v>
                </c:pt>
                <c:pt idx="1929">
                  <c:v>0.35366300366300368</c:v>
                </c:pt>
                <c:pt idx="1930">
                  <c:v>0.35384615384615387</c:v>
                </c:pt>
                <c:pt idx="1931">
                  <c:v>0.35402930402930405</c:v>
                </c:pt>
                <c:pt idx="1932">
                  <c:v>0.35421245421245423</c:v>
                </c:pt>
                <c:pt idx="1933">
                  <c:v>0.35439560439560441</c:v>
                </c:pt>
                <c:pt idx="1934">
                  <c:v>0.3545787545787546</c:v>
                </c:pt>
                <c:pt idx="1935">
                  <c:v>0.35476190476190478</c:v>
                </c:pt>
                <c:pt idx="1936">
                  <c:v>0.35494505494505496</c:v>
                </c:pt>
                <c:pt idx="1937">
                  <c:v>0.35512820512820514</c:v>
                </c:pt>
                <c:pt idx="1938">
                  <c:v>0.35531135531135533</c:v>
                </c:pt>
                <c:pt idx="1939">
                  <c:v>0.35549450549450551</c:v>
                </c:pt>
                <c:pt idx="1940">
                  <c:v>0.35567765567765569</c:v>
                </c:pt>
                <c:pt idx="1941">
                  <c:v>0.35586080586080587</c:v>
                </c:pt>
                <c:pt idx="1942">
                  <c:v>0.35604395604395606</c:v>
                </c:pt>
                <c:pt idx="1943">
                  <c:v>0.35622710622710624</c:v>
                </c:pt>
                <c:pt idx="1944">
                  <c:v>0.35641025641025642</c:v>
                </c:pt>
                <c:pt idx="1945">
                  <c:v>0.3565934065934066</c:v>
                </c:pt>
                <c:pt idx="1946">
                  <c:v>0.35677655677655679</c:v>
                </c:pt>
                <c:pt idx="1947">
                  <c:v>0.35695970695970697</c:v>
                </c:pt>
                <c:pt idx="1948">
                  <c:v>0.35714285714285715</c:v>
                </c:pt>
                <c:pt idx="1949">
                  <c:v>0.35732600732600733</c:v>
                </c:pt>
                <c:pt idx="1950">
                  <c:v>0.35750915750915752</c:v>
                </c:pt>
                <c:pt idx="1951">
                  <c:v>0.3576923076923077</c:v>
                </c:pt>
                <c:pt idx="1952">
                  <c:v>0.35787545787545788</c:v>
                </c:pt>
                <c:pt idx="1953">
                  <c:v>0.35805860805860806</c:v>
                </c:pt>
                <c:pt idx="1954">
                  <c:v>0.35824175824175825</c:v>
                </c:pt>
                <c:pt idx="1955">
                  <c:v>0.35842490842490843</c:v>
                </c:pt>
                <c:pt idx="1956">
                  <c:v>0.35860805860805861</c:v>
                </c:pt>
                <c:pt idx="1957">
                  <c:v>0.35879120879120879</c:v>
                </c:pt>
                <c:pt idx="1958">
                  <c:v>0.35897435897435898</c:v>
                </c:pt>
                <c:pt idx="1959">
                  <c:v>0.35915750915750916</c:v>
                </c:pt>
                <c:pt idx="1960">
                  <c:v>0.35934065934065934</c:v>
                </c:pt>
                <c:pt idx="1961">
                  <c:v>0.35952380952380952</c:v>
                </c:pt>
                <c:pt idx="1962">
                  <c:v>0.35970695970695971</c:v>
                </c:pt>
                <c:pt idx="1963">
                  <c:v>0.35989010989010989</c:v>
                </c:pt>
                <c:pt idx="1964">
                  <c:v>0.36007326007326007</c:v>
                </c:pt>
                <c:pt idx="1965">
                  <c:v>0.36025641025641025</c:v>
                </c:pt>
                <c:pt idx="1966">
                  <c:v>0.36043956043956044</c:v>
                </c:pt>
                <c:pt idx="1967">
                  <c:v>0.36062271062271062</c:v>
                </c:pt>
                <c:pt idx="1968">
                  <c:v>0.3608058608058608</c:v>
                </c:pt>
                <c:pt idx="1969">
                  <c:v>0.36098901098901098</c:v>
                </c:pt>
                <c:pt idx="1970">
                  <c:v>0.36117216117216117</c:v>
                </c:pt>
                <c:pt idx="1971">
                  <c:v>0.36135531135531135</c:v>
                </c:pt>
                <c:pt idx="1972">
                  <c:v>0.36153846153846153</c:v>
                </c:pt>
                <c:pt idx="1973">
                  <c:v>0.36172161172161171</c:v>
                </c:pt>
                <c:pt idx="1974">
                  <c:v>0.3619047619047619</c:v>
                </c:pt>
                <c:pt idx="1975">
                  <c:v>0.36208791208791208</c:v>
                </c:pt>
                <c:pt idx="1976">
                  <c:v>0.36227106227106226</c:v>
                </c:pt>
                <c:pt idx="1977">
                  <c:v>0.36245421245421244</c:v>
                </c:pt>
                <c:pt idx="1978">
                  <c:v>0.36263736263736263</c:v>
                </c:pt>
                <c:pt idx="1979">
                  <c:v>0.36282051282051281</c:v>
                </c:pt>
                <c:pt idx="1980">
                  <c:v>0.36300366300366299</c:v>
                </c:pt>
                <c:pt idx="1981">
                  <c:v>0.36318681318681317</c:v>
                </c:pt>
                <c:pt idx="1982">
                  <c:v>0.36336996336996336</c:v>
                </c:pt>
                <c:pt idx="1983">
                  <c:v>0.36355311355311354</c:v>
                </c:pt>
                <c:pt idx="1984">
                  <c:v>0.36373626373626372</c:v>
                </c:pt>
                <c:pt idx="1985">
                  <c:v>0.3639194139194139</c:v>
                </c:pt>
                <c:pt idx="1986">
                  <c:v>0.36410256410256409</c:v>
                </c:pt>
                <c:pt idx="1987">
                  <c:v>0.36428571428571427</c:v>
                </c:pt>
                <c:pt idx="1988">
                  <c:v>0.36446886446886445</c:v>
                </c:pt>
                <c:pt idx="1989">
                  <c:v>0.36465201465201463</c:v>
                </c:pt>
                <c:pt idx="1990">
                  <c:v>0.36483516483516482</c:v>
                </c:pt>
                <c:pt idx="1991">
                  <c:v>0.365018315018315</c:v>
                </c:pt>
                <c:pt idx="1992">
                  <c:v>0.36520146520146518</c:v>
                </c:pt>
                <c:pt idx="1993">
                  <c:v>0.36538461538461536</c:v>
                </c:pt>
                <c:pt idx="1994">
                  <c:v>0.36556776556776555</c:v>
                </c:pt>
                <c:pt idx="1995">
                  <c:v>0.36575091575091573</c:v>
                </c:pt>
                <c:pt idx="1996">
                  <c:v>0.36593406593406591</c:v>
                </c:pt>
                <c:pt idx="1997">
                  <c:v>0.36611721611721609</c:v>
                </c:pt>
                <c:pt idx="1998">
                  <c:v>0.36630036630036628</c:v>
                </c:pt>
                <c:pt idx="1999">
                  <c:v>0.36648351648351646</c:v>
                </c:pt>
                <c:pt idx="2000">
                  <c:v>0.36666666666666664</c:v>
                </c:pt>
                <c:pt idx="2001">
                  <c:v>0.36684981684981682</c:v>
                </c:pt>
                <c:pt idx="2002">
                  <c:v>0.36703296703296701</c:v>
                </c:pt>
                <c:pt idx="2003">
                  <c:v>0.36721611721611724</c:v>
                </c:pt>
                <c:pt idx="2004">
                  <c:v>0.36739926739926743</c:v>
                </c:pt>
                <c:pt idx="2005">
                  <c:v>0.36758241758241761</c:v>
                </c:pt>
                <c:pt idx="2006">
                  <c:v>0.36776556776556779</c:v>
                </c:pt>
                <c:pt idx="2007">
                  <c:v>0.36794871794871797</c:v>
                </c:pt>
                <c:pt idx="2008">
                  <c:v>0.36813186813186816</c:v>
                </c:pt>
                <c:pt idx="2009">
                  <c:v>0.36831501831501834</c:v>
                </c:pt>
                <c:pt idx="2010">
                  <c:v>0.36849816849816852</c:v>
                </c:pt>
                <c:pt idx="2011">
                  <c:v>0.3686813186813187</c:v>
                </c:pt>
                <c:pt idx="2012">
                  <c:v>0.36886446886446889</c:v>
                </c:pt>
                <c:pt idx="2013">
                  <c:v>0.36904761904761907</c:v>
                </c:pt>
                <c:pt idx="2014">
                  <c:v>0.36923076923076925</c:v>
                </c:pt>
                <c:pt idx="2015">
                  <c:v>0.36941391941391943</c:v>
                </c:pt>
                <c:pt idx="2016">
                  <c:v>0.36959706959706962</c:v>
                </c:pt>
                <c:pt idx="2017">
                  <c:v>0.3697802197802198</c:v>
                </c:pt>
                <c:pt idx="2018">
                  <c:v>0.36996336996336998</c:v>
                </c:pt>
                <c:pt idx="2019">
                  <c:v>0.37014652014652016</c:v>
                </c:pt>
                <c:pt idx="2020">
                  <c:v>0.37032967032967035</c:v>
                </c:pt>
                <c:pt idx="2021">
                  <c:v>0.37051282051282053</c:v>
                </c:pt>
                <c:pt idx="2022">
                  <c:v>0.37069597069597071</c:v>
                </c:pt>
                <c:pt idx="2023">
                  <c:v>0.37087912087912089</c:v>
                </c:pt>
                <c:pt idx="2024">
                  <c:v>0.37106227106227108</c:v>
                </c:pt>
                <c:pt idx="2025">
                  <c:v>0.37124542124542126</c:v>
                </c:pt>
                <c:pt idx="2026">
                  <c:v>0.37142857142857144</c:v>
                </c:pt>
                <c:pt idx="2027">
                  <c:v>0.37161172161172162</c:v>
                </c:pt>
                <c:pt idx="2028">
                  <c:v>0.37179487179487181</c:v>
                </c:pt>
                <c:pt idx="2029">
                  <c:v>0.37197802197802199</c:v>
                </c:pt>
                <c:pt idx="2030">
                  <c:v>0.37216117216117217</c:v>
                </c:pt>
                <c:pt idx="2031">
                  <c:v>0.37234432234432235</c:v>
                </c:pt>
                <c:pt idx="2032">
                  <c:v>0.37252747252747254</c:v>
                </c:pt>
                <c:pt idx="2033">
                  <c:v>0.37271062271062272</c:v>
                </c:pt>
                <c:pt idx="2034">
                  <c:v>0.3728937728937729</c:v>
                </c:pt>
                <c:pt idx="2035">
                  <c:v>0.37307692307692308</c:v>
                </c:pt>
                <c:pt idx="2036">
                  <c:v>0.37326007326007327</c:v>
                </c:pt>
                <c:pt idx="2037">
                  <c:v>0.37344322344322345</c:v>
                </c:pt>
                <c:pt idx="2038">
                  <c:v>0.37362637362637363</c:v>
                </c:pt>
                <c:pt idx="2039">
                  <c:v>0.37380952380952381</c:v>
                </c:pt>
                <c:pt idx="2040">
                  <c:v>0.373992673992674</c:v>
                </c:pt>
                <c:pt idx="2041">
                  <c:v>0.37417582417582418</c:v>
                </c:pt>
                <c:pt idx="2042">
                  <c:v>0.37435897435897436</c:v>
                </c:pt>
                <c:pt idx="2043">
                  <c:v>0.37454212454212454</c:v>
                </c:pt>
                <c:pt idx="2044">
                  <c:v>0.37472527472527473</c:v>
                </c:pt>
                <c:pt idx="2045">
                  <c:v>0.37490842490842491</c:v>
                </c:pt>
                <c:pt idx="2046">
                  <c:v>0.37509157509157509</c:v>
                </c:pt>
                <c:pt idx="2047">
                  <c:v>0.37527472527472527</c:v>
                </c:pt>
                <c:pt idx="2048">
                  <c:v>0.37545787545787546</c:v>
                </c:pt>
                <c:pt idx="2049">
                  <c:v>0.37564102564102564</c:v>
                </c:pt>
                <c:pt idx="2050">
                  <c:v>0.37582417582417582</c:v>
                </c:pt>
                <c:pt idx="2051">
                  <c:v>0.376007326007326</c:v>
                </c:pt>
                <c:pt idx="2052">
                  <c:v>0.37619047619047619</c:v>
                </c:pt>
                <c:pt idx="2053">
                  <c:v>0.37637362637362637</c:v>
                </c:pt>
                <c:pt idx="2054">
                  <c:v>0.37655677655677655</c:v>
                </c:pt>
                <c:pt idx="2055">
                  <c:v>0.37673992673992673</c:v>
                </c:pt>
                <c:pt idx="2056">
                  <c:v>0.37692307692307692</c:v>
                </c:pt>
                <c:pt idx="2057">
                  <c:v>0.3771062271062271</c:v>
                </c:pt>
                <c:pt idx="2058">
                  <c:v>0.37728937728937728</c:v>
                </c:pt>
                <c:pt idx="2059">
                  <c:v>0.37747252747252746</c:v>
                </c:pt>
                <c:pt idx="2060">
                  <c:v>0.37765567765567765</c:v>
                </c:pt>
                <c:pt idx="2061">
                  <c:v>0.37783882783882783</c:v>
                </c:pt>
                <c:pt idx="2062">
                  <c:v>0.37802197802197801</c:v>
                </c:pt>
                <c:pt idx="2063">
                  <c:v>0.37820512820512819</c:v>
                </c:pt>
                <c:pt idx="2064">
                  <c:v>0.37838827838827838</c:v>
                </c:pt>
                <c:pt idx="2065">
                  <c:v>0.37857142857142856</c:v>
                </c:pt>
                <c:pt idx="2066">
                  <c:v>0.37875457875457874</c:v>
                </c:pt>
                <c:pt idx="2067">
                  <c:v>0.37893772893772892</c:v>
                </c:pt>
                <c:pt idx="2068">
                  <c:v>0.37912087912087911</c:v>
                </c:pt>
                <c:pt idx="2069">
                  <c:v>0.37930402930402929</c:v>
                </c:pt>
                <c:pt idx="2070">
                  <c:v>0.37948717948717947</c:v>
                </c:pt>
                <c:pt idx="2071">
                  <c:v>0.37967032967032965</c:v>
                </c:pt>
                <c:pt idx="2072">
                  <c:v>0.37985347985347984</c:v>
                </c:pt>
                <c:pt idx="2073">
                  <c:v>0.38003663003663002</c:v>
                </c:pt>
                <c:pt idx="2074">
                  <c:v>0.3802197802197802</c:v>
                </c:pt>
                <c:pt idx="2075">
                  <c:v>0.38040293040293038</c:v>
                </c:pt>
                <c:pt idx="2076">
                  <c:v>0.38058608058608057</c:v>
                </c:pt>
                <c:pt idx="2077">
                  <c:v>0.38076923076923075</c:v>
                </c:pt>
                <c:pt idx="2078">
                  <c:v>0.38095238095238093</c:v>
                </c:pt>
                <c:pt idx="2079">
                  <c:v>0.38113553113553111</c:v>
                </c:pt>
                <c:pt idx="2080">
                  <c:v>0.3813186813186813</c:v>
                </c:pt>
                <c:pt idx="2081">
                  <c:v>0.38150183150183148</c:v>
                </c:pt>
                <c:pt idx="2082">
                  <c:v>0.38168498168498166</c:v>
                </c:pt>
                <c:pt idx="2083">
                  <c:v>0.38186813186813184</c:v>
                </c:pt>
                <c:pt idx="2084">
                  <c:v>0.38205128205128203</c:v>
                </c:pt>
                <c:pt idx="2085">
                  <c:v>0.38223443223443221</c:v>
                </c:pt>
                <c:pt idx="2086">
                  <c:v>0.38241758241758239</c:v>
                </c:pt>
                <c:pt idx="2087">
                  <c:v>0.38260073260073257</c:v>
                </c:pt>
                <c:pt idx="2088">
                  <c:v>0.38278388278388276</c:v>
                </c:pt>
                <c:pt idx="2089">
                  <c:v>0.38296703296703299</c:v>
                </c:pt>
                <c:pt idx="2090">
                  <c:v>0.38315018315018318</c:v>
                </c:pt>
                <c:pt idx="2091">
                  <c:v>0.38333333333333336</c:v>
                </c:pt>
                <c:pt idx="2092">
                  <c:v>0.38351648351648354</c:v>
                </c:pt>
                <c:pt idx="2093">
                  <c:v>0.38369963369963372</c:v>
                </c:pt>
                <c:pt idx="2094">
                  <c:v>0.38388278388278391</c:v>
                </c:pt>
                <c:pt idx="2095">
                  <c:v>0.38406593406593409</c:v>
                </c:pt>
                <c:pt idx="2096">
                  <c:v>0.38424908424908427</c:v>
                </c:pt>
                <c:pt idx="2097">
                  <c:v>0.38443223443223445</c:v>
                </c:pt>
                <c:pt idx="2098">
                  <c:v>0.38461538461538464</c:v>
                </c:pt>
                <c:pt idx="2099">
                  <c:v>0.38479853479853482</c:v>
                </c:pt>
                <c:pt idx="2100">
                  <c:v>0.384981684981685</c:v>
                </c:pt>
                <c:pt idx="2101">
                  <c:v>0.38516483516483518</c:v>
                </c:pt>
                <c:pt idx="2102">
                  <c:v>0.38534798534798537</c:v>
                </c:pt>
                <c:pt idx="2103">
                  <c:v>0.38553113553113555</c:v>
                </c:pt>
                <c:pt idx="2104">
                  <c:v>0.38571428571428573</c:v>
                </c:pt>
                <c:pt idx="2105">
                  <c:v>0.38589743589743591</c:v>
                </c:pt>
                <c:pt idx="2106">
                  <c:v>0.3860805860805861</c:v>
                </c:pt>
                <c:pt idx="2107">
                  <c:v>0.38626373626373628</c:v>
                </c:pt>
                <c:pt idx="2108">
                  <c:v>0.38644688644688646</c:v>
                </c:pt>
                <c:pt idx="2109">
                  <c:v>0.38663003663003664</c:v>
                </c:pt>
                <c:pt idx="2110">
                  <c:v>0.38681318681318683</c:v>
                </c:pt>
                <c:pt idx="2111">
                  <c:v>0.38699633699633701</c:v>
                </c:pt>
                <c:pt idx="2112">
                  <c:v>0.38717948717948719</c:v>
                </c:pt>
                <c:pt idx="2113">
                  <c:v>0.38736263736263737</c:v>
                </c:pt>
                <c:pt idx="2114">
                  <c:v>0.38754578754578756</c:v>
                </c:pt>
                <c:pt idx="2115">
                  <c:v>0.38772893772893774</c:v>
                </c:pt>
                <c:pt idx="2116">
                  <c:v>0.38791208791208792</c:v>
                </c:pt>
                <c:pt idx="2117">
                  <c:v>0.3880952380952381</c:v>
                </c:pt>
                <c:pt idx="2118">
                  <c:v>0.38827838827838829</c:v>
                </c:pt>
                <c:pt idx="2119">
                  <c:v>0.38846153846153847</c:v>
                </c:pt>
                <c:pt idx="2120">
                  <c:v>0.38864468864468865</c:v>
                </c:pt>
                <c:pt idx="2121">
                  <c:v>0.38882783882783883</c:v>
                </c:pt>
                <c:pt idx="2122">
                  <c:v>0.38901098901098902</c:v>
                </c:pt>
                <c:pt idx="2123">
                  <c:v>0.3891941391941392</c:v>
                </c:pt>
                <c:pt idx="2124">
                  <c:v>0.38937728937728938</c:v>
                </c:pt>
                <c:pt idx="2125">
                  <c:v>0.38956043956043956</c:v>
                </c:pt>
                <c:pt idx="2126">
                  <c:v>0.38974358974358975</c:v>
                </c:pt>
                <c:pt idx="2127">
                  <c:v>0.38992673992673993</c:v>
                </c:pt>
                <c:pt idx="2128">
                  <c:v>0.39010989010989011</c:v>
                </c:pt>
                <c:pt idx="2129">
                  <c:v>0.39029304029304029</c:v>
                </c:pt>
                <c:pt idx="2130">
                  <c:v>0.39047619047619048</c:v>
                </c:pt>
                <c:pt idx="2131">
                  <c:v>0.39065934065934066</c:v>
                </c:pt>
                <c:pt idx="2132">
                  <c:v>0.39084249084249084</c:v>
                </c:pt>
                <c:pt idx="2133">
                  <c:v>0.39102564102564102</c:v>
                </c:pt>
                <c:pt idx="2134">
                  <c:v>0.39120879120879121</c:v>
                </c:pt>
                <c:pt idx="2135">
                  <c:v>0.39139194139194139</c:v>
                </c:pt>
                <c:pt idx="2136">
                  <c:v>0.39157509157509157</c:v>
                </c:pt>
                <c:pt idx="2137">
                  <c:v>0.39175824175824175</c:v>
                </c:pt>
                <c:pt idx="2138">
                  <c:v>0.39194139194139194</c:v>
                </c:pt>
                <c:pt idx="2139">
                  <c:v>0.39212454212454212</c:v>
                </c:pt>
                <c:pt idx="2140">
                  <c:v>0.3923076923076923</c:v>
                </c:pt>
                <c:pt idx="2141">
                  <c:v>0.39249084249084248</c:v>
                </c:pt>
                <c:pt idx="2142">
                  <c:v>0.39267399267399267</c:v>
                </c:pt>
                <c:pt idx="2143">
                  <c:v>0.39285714285714285</c:v>
                </c:pt>
                <c:pt idx="2144">
                  <c:v>0.39304029304029303</c:v>
                </c:pt>
                <c:pt idx="2145">
                  <c:v>0.39322344322344321</c:v>
                </c:pt>
                <c:pt idx="2146">
                  <c:v>0.3934065934065934</c:v>
                </c:pt>
                <c:pt idx="2147">
                  <c:v>0.39358974358974358</c:v>
                </c:pt>
                <c:pt idx="2148">
                  <c:v>0.39377289377289376</c:v>
                </c:pt>
                <c:pt idx="2149">
                  <c:v>0.39395604395604394</c:v>
                </c:pt>
                <c:pt idx="2150">
                  <c:v>0.39413919413919413</c:v>
                </c:pt>
                <c:pt idx="2151">
                  <c:v>0.39432234432234431</c:v>
                </c:pt>
                <c:pt idx="2152">
                  <c:v>0.39450549450549449</c:v>
                </c:pt>
                <c:pt idx="2153">
                  <c:v>0.39468864468864467</c:v>
                </c:pt>
                <c:pt idx="2154">
                  <c:v>0.39487179487179486</c:v>
                </c:pt>
                <c:pt idx="2155">
                  <c:v>0.39505494505494504</c:v>
                </c:pt>
                <c:pt idx="2156">
                  <c:v>0.39523809523809522</c:v>
                </c:pt>
                <c:pt idx="2157">
                  <c:v>0.3954212454212454</c:v>
                </c:pt>
                <c:pt idx="2158">
                  <c:v>0.39560439560439559</c:v>
                </c:pt>
                <c:pt idx="2159">
                  <c:v>0.39578754578754577</c:v>
                </c:pt>
                <c:pt idx="2160">
                  <c:v>0.39597069597069595</c:v>
                </c:pt>
                <c:pt idx="2161">
                  <c:v>0.39615384615384613</c:v>
                </c:pt>
                <c:pt idx="2162">
                  <c:v>0.39633699633699632</c:v>
                </c:pt>
                <c:pt idx="2163">
                  <c:v>0.3965201465201465</c:v>
                </c:pt>
                <c:pt idx="2164">
                  <c:v>0.39670329670329668</c:v>
                </c:pt>
                <c:pt idx="2165">
                  <c:v>0.39688644688644686</c:v>
                </c:pt>
                <c:pt idx="2166">
                  <c:v>0.39706959706959705</c:v>
                </c:pt>
                <c:pt idx="2167">
                  <c:v>0.39725274725274723</c:v>
                </c:pt>
                <c:pt idx="2168">
                  <c:v>0.39743589743589741</c:v>
                </c:pt>
                <c:pt idx="2169">
                  <c:v>0.39761904761904759</c:v>
                </c:pt>
                <c:pt idx="2170">
                  <c:v>0.39780219780219778</c:v>
                </c:pt>
                <c:pt idx="2171">
                  <c:v>0.39798534798534796</c:v>
                </c:pt>
                <c:pt idx="2172">
                  <c:v>0.39816849816849814</c:v>
                </c:pt>
                <c:pt idx="2173">
                  <c:v>0.39835164835164832</c:v>
                </c:pt>
                <c:pt idx="2174">
                  <c:v>0.39853479853479856</c:v>
                </c:pt>
                <c:pt idx="2175">
                  <c:v>0.39871794871794874</c:v>
                </c:pt>
                <c:pt idx="2176">
                  <c:v>0.39890109890109893</c:v>
                </c:pt>
                <c:pt idx="2177">
                  <c:v>0.39908424908424911</c:v>
                </c:pt>
                <c:pt idx="2178">
                  <c:v>0.39926739926739929</c:v>
                </c:pt>
                <c:pt idx="2179">
                  <c:v>0.39945054945054947</c:v>
                </c:pt>
                <c:pt idx="2180">
                  <c:v>0.39963369963369966</c:v>
                </c:pt>
                <c:pt idx="2181">
                  <c:v>0.39981684981684984</c:v>
                </c:pt>
                <c:pt idx="2182">
                  <c:v>0.4</c:v>
                </c:pt>
                <c:pt idx="2183">
                  <c:v>0.4001831501831502</c:v>
                </c:pt>
                <c:pt idx="2184">
                  <c:v>0.40036630036630039</c:v>
                </c:pt>
                <c:pt idx="2185">
                  <c:v>0.40054945054945057</c:v>
                </c:pt>
                <c:pt idx="2186">
                  <c:v>0.40073260073260075</c:v>
                </c:pt>
                <c:pt idx="2187">
                  <c:v>0.40091575091575093</c:v>
                </c:pt>
                <c:pt idx="2188">
                  <c:v>0.40109890109890112</c:v>
                </c:pt>
                <c:pt idx="2189">
                  <c:v>0.4012820512820513</c:v>
                </c:pt>
                <c:pt idx="2190">
                  <c:v>0.40146520146520148</c:v>
                </c:pt>
                <c:pt idx="2191">
                  <c:v>0.40164835164835166</c:v>
                </c:pt>
                <c:pt idx="2192">
                  <c:v>0.40183150183150185</c:v>
                </c:pt>
                <c:pt idx="2193">
                  <c:v>0.40201465201465203</c:v>
                </c:pt>
                <c:pt idx="2194">
                  <c:v>0.40219780219780221</c:v>
                </c:pt>
                <c:pt idx="2195">
                  <c:v>0.40238095238095239</c:v>
                </c:pt>
                <c:pt idx="2196">
                  <c:v>0.40256410256410258</c:v>
                </c:pt>
                <c:pt idx="2197">
                  <c:v>0.40274725274725276</c:v>
                </c:pt>
                <c:pt idx="2198">
                  <c:v>0.40293040293040294</c:v>
                </c:pt>
                <c:pt idx="2199">
                  <c:v>0.40311355311355312</c:v>
                </c:pt>
                <c:pt idx="2200">
                  <c:v>0.40329670329670331</c:v>
                </c:pt>
                <c:pt idx="2201">
                  <c:v>0.40347985347985349</c:v>
                </c:pt>
                <c:pt idx="2202">
                  <c:v>0.40366300366300367</c:v>
                </c:pt>
                <c:pt idx="2203">
                  <c:v>0.40384615384615385</c:v>
                </c:pt>
                <c:pt idx="2204">
                  <c:v>0.40402930402930404</c:v>
                </c:pt>
                <c:pt idx="2205">
                  <c:v>0.40421245421245422</c:v>
                </c:pt>
                <c:pt idx="2206">
                  <c:v>0.4043956043956044</c:v>
                </c:pt>
                <c:pt idx="2207">
                  <c:v>0.40457875457875458</c:v>
                </c:pt>
                <c:pt idx="2208">
                  <c:v>0.40476190476190477</c:v>
                </c:pt>
                <c:pt idx="2209">
                  <c:v>0.40494505494505495</c:v>
                </c:pt>
                <c:pt idx="2210">
                  <c:v>0.40512820512820513</c:v>
                </c:pt>
                <c:pt idx="2211">
                  <c:v>0.40531135531135531</c:v>
                </c:pt>
                <c:pt idx="2212">
                  <c:v>0.4054945054945055</c:v>
                </c:pt>
                <c:pt idx="2213">
                  <c:v>0.40567765567765568</c:v>
                </c:pt>
                <c:pt idx="2214">
                  <c:v>0.40586080586080586</c:v>
                </c:pt>
                <c:pt idx="2215">
                  <c:v>0.40604395604395604</c:v>
                </c:pt>
                <c:pt idx="2216">
                  <c:v>0.40622710622710623</c:v>
                </c:pt>
                <c:pt idx="2217">
                  <c:v>0.40641025641025641</c:v>
                </c:pt>
                <c:pt idx="2218">
                  <c:v>0.40659340659340659</c:v>
                </c:pt>
                <c:pt idx="2219">
                  <c:v>0.40677655677655677</c:v>
                </c:pt>
                <c:pt idx="2220">
                  <c:v>0.40695970695970696</c:v>
                </c:pt>
                <c:pt idx="2221">
                  <c:v>0.40714285714285714</c:v>
                </c:pt>
                <c:pt idx="2222">
                  <c:v>0.40732600732600732</c:v>
                </c:pt>
                <c:pt idx="2223">
                  <c:v>0.4075091575091575</c:v>
                </c:pt>
                <c:pt idx="2224">
                  <c:v>0.40769230769230769</c:v>
                </c:pt>
                <c:pt idx="2225">
                  <c:v>0.40787545787545787</c:v>
                </c:pt>
                <c:pt idx="2226">
                  <c:v>0.40805860805860805</c:v>
                </c:pt>
                <c:pt idx="2227">
                  <c:v>0.40824175824175823</c:v>
                </c:pt>
                <c:pt idx="2228">
                  <c:v>0.40842490842490842</c:v>
                </c:pt>
                <c:pt idx="2229">
                  <c:v>0.4086080586080586</c:v>
                </c:pt>
                <c:pt idx="2230">
                  <c:v>0.40879120879120878</c:v>
                </c:pt>
                <c:pt idx="2231">
                  <c:v>0.40897435897435896</c:v>
                </c:pt>
                <c:pt idx="2232">
                  <c:v>0.40915750915750915</c:v>
                </c:pt>
                <c:pt idx="2233">
                  <c:v>0.40934065934065933</c:v>
                </c:pt>
                <c:pt idx="2234">
                  <c:v>0.40952380952380951</c:v>
                </c:pt>
                <c:pt idx="2235">
                  <c:v>0.40970695970695969</c:v>
                </c:pt>
                <c:pt idx="2236">
                  <c:v>0.40989010989010988</c:v>
                </c:pt>
                <c:pt idx="2237">
                  <c:v>0.41007326007326006</c:v>
                </c:pt>
                <c:pt idx="2238">
                  <c:v>0.41025641025641024</c:v>
                </c:pt>
                <c:pt idx="2239">
                  <c:v>0.41043956043956042</c:v>
                </c:pt>
                <c:pt idx="2240">
                  <c:v>0.41062271062271061</c:v>
                </c:pt>
                <c:pt idx="2241">
                  <c:v>0.41080586080586079</c:v>
                </c:pt>
                <c:pt idx="2242">
                  <c:v>0.41098901098901097</c:v>
                </c:pt>
                <c:pt idx="2243">
                  <c:v>0.41117216117216115</c:v>
                </c:pt>
                <c:pt idx="2244">
                  <c:v>0.41135531135531134</c:v>
                </c:pt>
                <c:pt idx="2245">
                  <c:v>0.41153846153846152</c:v>
                </c:pt>
                <c:pt idx="2246">
                  <c:v>0.4117216117216117</c:v>
                </c:pt>
                <c:pt idx="2247">
                  <c:v>0.41190476190476188</c:v>
                </c:pt>
                <c:pt idx="2248">
                  <c:v>0.41208791208791207</c:v>
                </c:pt>
                <c:pt idx="2249">
                  <c:v>0.41227106227106225</c:v>
                </c:pt>
                <c:pt idx="2250">
                  <c:v>0.41245421245421243</c:v>
                </c:pt>
                <c:pt idx="2251">
                  <c:v>0.41263736263736261</c:v>
                </c:pt>
                <c:pt idx="2252">
                  <c:v>0.4128205128205128</c:v>
                </c:pt>
                <c:pt idx="2253">
                  <c:v>0.41300366300366298</c:v>
                </c:pt>
                <c:pt idx="2254">
                  <c:v>0.41318681318681316</c:v>
                </c:pt>
                <c:pt idx="2255">
                  <c:v>0.41336996336996334</c:v>
                </c:pt>
                <c:pt idx="2256">
                  <c:v>0.41355311355311353</c:v>
                </c:pt>
                <c:pt idx="2257">
                  <c:v>0.41373626373626371</c:v>
                </c:pt>
                <c:pt idx="2258">
                  <c:v>0.41391941391941389</c:v>
                </c:pt>
                <c:pt idx="2259">
                  <c:v>0.41410256410256413</c:v>
                </c:pt>
                <c:pt idx="2260">
                  <c:v>0.41428571428571431</c:v>
                </c:pt>
                <c:pt idx="2261">
                  <c:v>0.4144688644688645</c:v>
                </c:pt>
                <c:pt idx="2262">
                  <c:v>0.41465201465201468</c:v>
                </c:pt>
                <c:pt idx="2263">
                  <c:v>0.41483516483516486</c:v>
                </c:pt>
                <c:pt idx="2264">
                  <c:v>0.41501831501831504</c:v>
                </c:pt>
                <c:pt idx="2265">
                  <c:v>0.41520146520146523</c:v>
                </c:pt>
                <c:pt idx="2266">
                  <c:v>0.41538461538461541</c:v>
                </c:pt>
                <c:pt idx="2267">
                  <c:v>0.41556776556776559</c:v>
                </c:pt>
                <c:pt idx="2268">
                  <c:v>0.41575091575091577</c:v>
                </c:pt>
                <c:pt idx="2269">
                  <c:v>0.41593406593406596</c:v>
                </c:pt>
                <c:pt idx="2270">
                  <c:v>0.41611721611721614</c:v>
                </c:pt>
                <c:pt idx="2271">
                  <c:v>0.41630036630036632</c:v>
                </c:pt>
                <c:pt idx="2272">
                  <c:v>0.4164835164835165</c:v>
                </c:pt>
                <c:pt idx="2273">
                  <c:v>0.41666666666666669</c:v>
                </c:pt>
                <c:pt idx="2274">
                  <c:v>0.41684981684981687</c:v>
                </c:pt>
                <c:pt idx="2275">
                  <c:v>0.41703296703296705</c:v>
                </c:pt>
                <c:pt idx="2276">
                  <c:v>0.41721611721611723</c:v>
                </c:pt>
                <c:pt idx="2277">
                  <c:v>0.41739926739926742</c:v>
                </c:pt>
                <c:pt idx="2278">
                  <c:v>0.4175824175824176</c:v>
                </c:pt>
                <c:pt idx="2279">
                  <c:v>0.41776556776556778</c:v>
                </c:pt>
                <c:pt idx="2280">
                  <c:v>0.41794871794871796</c:v>
                </c:pt>
                <c:pt idx="2281">
                  <c:v>0.41813186813186815</c:v>
                </c:pt>
                <c:pt idx="2282">
                  <c:v>0.41831501831501833</c:v>
                </c:pt>
                <c:pt idx="2283">
                  <c:v>0.41849816849816851</c:v>
                </c:pt>
                <c:pt idx="2284">
                  <c:v>0.41868131868131869</c:v>
                </c:pt>
                <c:pt idx="2285">
                  <c:v>0.41886446886446888</c:v>
                </c:pt>
                <c:pt idx="2286">
                  <c:v>0.41904761904761906</c:v>
                </c:pt>
                <c:pt idx="2287">
                  <c:v>0.41923076923076924</c:v>
                </c:pt>
                <c:pt idx="2288">
                  <c:v>0.41941391941391942</c:v>
                </c:pt>
                <c:pt idx="2289">
                  <c:v>0.41959706959706961</c:v>
                </c:pt>
                <c:pt idx="2290">
                  <c:v>0.41978021978021979</c:v>
                </c:pt>
                <c:pt idx="2291">
                  <c:v>0.41996336996336997</c:v>
                </c:pt>
                <c:pt idx="2292">
                  <c:v>0.42014652014652015</c:v>
                </c:pt>
                <c:pt idx="2293">
                  <c:v>0.42032967032967034</c:v>
                </c:pt>
                <c:pt idx="2294">
                  <c:v>0.42051282051282052</c:v>
                </c:pt>
                <c:pt idx="2295">
                  <c:v>0.4206959706959707</c:v>
                </c:pt>
                <c:pt idx="2296">
                  <c:v>0.42087912087912088</c:v>
                </c:pt>
                <c:pt idx="2297">
                  <c:v>0.42106227106227107</c:v>
                </c:pt>
                <c:pt idx="2298">
                  <c:v>0.42124542124542125</c:v>
                </c:pt>
                <c:pt idx="2299">
                  <c:v>0.42142857142857143</c:v>
                </c:pt>
                <c:pt idx="2300">
                  <c:v>0.42161172161172161</c:v>
                </c:pt>
                <c:pt idx="2301">
                  <c:v>0.4217948717948718</c:v>
                </c:pt>
                <c:pt idx="2302">
                  <c:v>0.42197802197802198</c:v>
                </c:pt>
                <c:pt idx="2303">
                  <c:v>0.42216117216117216</c:v>
                </c:pt>
                <c:pt idx="2304">
                  <c:v>0.42234432234432234</c:v>
                </c:pt>
                <c:pt idx="2305">
                  <c:v>0.42252747252747253</c:v>
                </c:pt>
                <c:pt idx="2306">
                  <c:v>0.42271062271062271</c:v>
                </c:pt>
                <c:pt idx="2307">
                  <c:v>0.42289377289377289</c:v>
                </c:pt>
                <c:pt idx="2308">
                  <c:v>0.42307692307692307</c:v>
                </c:pt>
                <c:pt idx="2309">
                  <c:v>0.42326007326007326</c:v>
                </c:pt>
                <c:pt idx="2310">
                  <c:v>0.42344322344322344</c:v>
                </c:pt>
                <c:pt idx="2311">
                  <c:v>0.42362637362637362</c:v>
                </c:pt>
                <c:pt idx="2312">
                  <c:v>0.4238095238095238</c:v>
                </c:pt>
                <c:pt idx="2313">
                  <c:v>0.42399267399267399</c:v>
                </c:pt>
                <c:pt idx="2314">
                  <c:v>0.42417582417582417</c:v>
                </c:pt>
                <c:pt idx="2315">
                  <c:v>0.42435897435897435</c:v>
                </c:pt>
                <c:pt idx="2316">
                  <c:v>0.42454212454212453</c:v>
                </c:pt>
                <c:pt idx="2317">
                  <c:v>0.42472527472527472</c:v>
                </c:pt>
                <c:pt idx="2318">
                  <c:v>0.4249084249084249</c:v>
                </c:pt>
                <c:pt idx="2319">
                  <c:v>0.42509157509157508</c:v>
                </c:pt>
                <c:pt idx="2320">
                  <c:v>0.42527472527472526</c:v>
                </c:pt>
                <c:pt idx="2321">
                  <c:v>0.42545787545787545</c:v>
                </c:pt>
                <c:pt idx="2322">
                  <c:v>0.42564102564102563</c:v>
                </c:pt>
                <c:pt idx="2323">
                  <c:v>0.42582417582417581</c:v>
                </c:pt>
                <c:pt idx="2324">
                  <c:v>0.42600732600732599</c:v>
                </c:pt>
                <c:pt idx="2325">
                  <c:v>0.42619047619047618</c:v>
                </c:pt>
                <c:pt idx="2326">
                  <c:v>0.42637362637362636</c:v>
                </c:pt>
                <c:pt idx="2327">
                  <c:v>0.42655677655677654</c:v>
                </c:pt>
                <c:pt idx="2328">
                  <c:v>0.42673992673992672</c:v>
                </c:pt>
                <c:pt idx="2329">
                  <c:v>0.42692307692307691</c:v>
                </c:pt>
                <c:pt idx="2330">
                  <c:v>0.42710622710622709</c:v>
                </c:pt>
                <c:pt idx="2331">
                  <c:v>0.42728937728937727</c:v>
                </c:pt>
                <c:pt idx="2332">
                  <c:v>0.42747252747252745</c:v>
                </c:pt>
                <c:pt idx="2333">
                  <c:v>0.42765567765567764</c:v>
                </c:pt>
                <c:pt idx="2334">
                  <c:v>0.42783882783882782</c:v>
                </c:pt>
                <c:pt idx="2335">
                  <c:v>0.428021978021978</c:v>
                </c:pt>
                <c:pt idx="2336">
                  <c:v>0.42820512820512818</c:v>
                </c:pt>
                <c:pt idx="2337">
                  <c:v>0.42838827838827837</c:v>
                </c:pt>
                <c:pt idx="2338">
                  <c:v>0.42857142857142855</c:v>
                </c:pt>
                <c:pt idx="2339">
                  <c:v>0.42875457875457873</c:v>
                </c:pt>
                <c:pt idx="2340">
                  <c:v>0.42893772893772891</c:v>
                </c:pt>
                <c:pt idx="2341">
                  <c:v>0.4291208791208791</c:v>
                </c:pt>
                <c:pt idx="2342">
                  <c:v>0.42930402930402928</c:v>
                </c:pt>
                <c:pt idx="2343">
                  <c:v>0.42948717948717946</c:v>
                </c:pt>
                <c:pt idx="2344">
                  <c:v>0.42967032967032964</c:v>
                </c:pt>
                <c:pt idx="2345">
                  <c:v>0.42985347985347988</c:v>
                </c:pt>
                <c:pt idx="2346">
                  <c:v>0.43003663003663006</c:v>
                </c:pt>
                <c:pt idx="2347">
                  <c:v>0.43021978021978025</c:v>
                </c:pt>
                <c:pt idx="2348">
                  <c:v>0.43040293040293043</c:v>
                </c:pt>
                <c:pt idx="2349">
                  <c:v>0.43058608058608061</c:v>
                </c:pt>
                <c:pt idx="2350">
                  <c:v>0.43076923076923079</c:v>
                </c:pt>
                <c:pt idx="2351">
                  <c:v>0.43095238095238098</c:v>
                </c:pt>
                <c:pt idx="2352">
                  <c:v>0.43113553113553116</c:v>
                </c:pt>
                <c:pt idx="2353">
                  <c:v>0.43131868131868134</c:v>
                </c:pt>
                <c:pt idx="2354">
                  <c:v>0.43150183150183152</c:v>
                </c:pt>
                <c:pt idx="2355">
                  <c:v>0.43168498168498171</c:v>
                </c:pt>
                <c:pt idx="2356">
                  <c:v>0.43186813186813189</c:v>
                </c:pt>
                <c:pt idx="2357">
                  <c:v>0.43205128205128207</c:v>
                </c:pt>
                <c:pt idx="2358">
                  <c:v>0.43223443223443225</c:v>
                </c:pt>
                <c:pt idx="2359">
                  <c:v>0.43241758241758244</c:v>
                </c:pt>
                <c:pt idx="2360">
                  <c:v>0.43260073260073262</c:v>
                </c:pt>
                <c:pt idx="2361">
                  <c:v>0.4327838827838828</c:v>
                </c:pt>
                <c:pt idx="2362">
                  <c:v>0.43296703296703298</c:v>
                </c:pt>
                <c:pt idx="2363">
                  <c:v>0.43315018315018317</c:v>
                </c:pt>
                <c:pt idx="2364">
                  <c:v>0.43333333333333335</c:v>
                </c:pt>
                <c:pt idx="2365">
                  <c:v>0.43351648351648353</c:v>
                </c:pt>
                <c:pt idx="2366">
                  <c:v>0.43369963369963371</c:v>
                </c:pt>
                <c:pt idx="2367">
                  <c:v>0.4338827838827839</c:v>
                </c:pt>
                <c:pt idx="2368">
                  <c:v>0.43406593406593408</c:v>
                </c:pt>
                <c:pt idx="2369">
                  <c:v>0.43424908424908426</c:v>
                </c:pt>
                <c:pt idx="2370">
                  <c:v>0.43443223443223444</c:v>
                </c:pt>
                <c:pt idx="2371">
                  <c:v>0.43461538461538463</c:v>
                </c:pt>
                <c:pt idx="2372">
                  <c:v>0.43479853479853481</c:v>
                </c:pt>
                <c:pt idx="2373">
                  <c:v>0.43498168498168499</c:v>
                </c:pt>
                <c:pt idx="2374">
                  <c:v>0.43516483516483517</c:v>
                </c:pt>
                <c:pt idx="2375">
                  <c:v>0.43534798534798536</c:v>
                </c:pt>
                <c:pt idx="2376">
                  <c:v>0.43553113553113554</c:v>
                </c:pt>
                <c:pt idx="2377">
                  <c:v>0.43571428571428572</c:v>
                </c:pt>
                <c:pt idx="2378">
                  <c:v>0.4358974358974359</c:v>
                </c:pt>
                <c:pt idx="2379">
                  <c:v>0.43608058608058609</c:v>
                </c:pt>
                <c:pt idx="2380">
                  <c:v>0.43626373626373627</c:v>
                </c:pt>
                <c:pt idx="2381">
                  <c:v>0.43644688644688645</c:v>
                </c:pt>
                <c:pt idx="2382">
                  <c:v>0.43663003663003663</c:v>
                </c:pt>
                <c:pt idx="2383">
                  <c:v>0.43681318681318682</c:v>
                </c:pt>
                <c:pt idx="2384">
                  <c:v>0.436996336996337</c:v>
                </c:pt>
                <c:pt idx="2385">
                  <c:v>0.43717948717948718</c:v>
                </c:pt>
                <c:pt idx="2386">
                  <c:v>0.43736263736263736</c:v>
                </c:pt>
                <c:pt idx="2387">
                  <c:v>0.43754578754578755</c:v>
                </c:pt>
                <c:pt idx="2388">
                  <c:v>0.43772893772893773</c:v>
                </c:pt>
                <c:pt idx="2389">
                  <c:v>0.43791208791208791</c:v>
                </c:pt>
                <c:pt idx="2390">
                  <c:v>0.43809523809523809</c:v>
                </c:pt>
                <c:pt idx="2391">
                  <c:v>0.43827838827838828</c:v>
                </c:pt>
                <c:pt idx="2392">
                  <c:v>0.43846153846153846</c:v>
                </c:pt>
                <c:pt idx="2393">
                  <c:v>0.43864468864468864</c:v>
                </c:pt>
                <c:pt idx="2394">
                  <c:v>0.43882783882783882</c:v>
                </c:pt>
                <c:pt idx="2395">
                  <c:v>0.43901098901098901</c:v>
                </c:pt>
                <c:pt idx="2396">
                  <c:v>0.43919413919413919</c:v>
                </c:pt>
                <c:pt idx="2397">
                  <c:v>0.43937728937728937</c:v>
                </c:pt>
                <c:pt idx="2398">
                  <c:v>0.43956043956043955</c:v>
                </c:pt>
                <c:pt idx="2399">
                  <c:v>0.43974358974358974</c:v>
                </c:pt>
                <c:pt idx="2400">
                  <c:v>0.43992673992673992</c:v>
                </c:pt>
                <c:pt idx="2401">
                  <c:v>0.4401098901098901</c:v>
                </c:pt>
                <c:pt idx="2402">
                  <c:v>0.44029304029304028</c:v>
                </c:pt>
                <c:pt idx="2403">
                  <c:v>0.44047619047619047</c:v>
                </c:pt>
                <c:pt idx="2404">
                  <c:v>0.44065934065934065</c:v>
                </c:pt>
                <c:pt idx="2405">
                  <c:v>0.44084249084249083</c:v>
                </c:pt>
                <c:pt idx="2406">
                  <c:v>0.44102564102564101</c:v>
                </c:pt>
                <c:pt idx="2407">
                  <c:v>0.4412087912087912</c:v>
                </c:pt>
                <c:pt idx="2408">
                  <c:v>0.44139194139194138</c:v>
                </c:pt>
                <c:pt idx="2409">
                  <c:v>0.44157509157509156</c:v>
                </c:pt>
                <c:pt idx="2410">
                  <c:v>0.44175824175824174</c:v>
                </c:pt>
                <c:pt idx="2411">
                  <c:v>0.44194139194139193</c:v>
                </c:pt>
                <c:pt idx="2412">
                  <c:v>0.44212454212454211</c:v>
                </c:pt>
                <c:pt idx="2413">
                  <c:v>0.44230769230769229</c:v>
                </c:pt>
                <c:pt idx="2414">
                  <c:v>0.44249084249084247</c:v>
                </c:pt>
                <c:pt idx="2415">
                  <c:v>0.44267399267399266</c:v>
                </c:pt>
                <c:pt idx="2416">
                  <c:v>0.44285714285714284</c:v>
                </c:pt>
                <c:pt idx="2417">
                  <c:v>0.44304029304029302</c:v>
                </c:pt>
                <c:pt idx="2418">
                  <c:v>0.4432234432234432</c:v>
                </c:pt>
                <c:pt idx="2419">
                  <c:v>0.44340659340659339</c:v>
                </c:pt>
                <c:pt idx="2420">
                  <c:v>0.44358974358974357</c:v>
                </c:pt>
                <c:pt idx="2421">
                  <c:v>0.44377289377289375</c:v>
                </c:pt>
                <c:pt idx="2422">
                  <c:v>0.44395604395604393</c:v>
                </c:pt>
                <c:pt idx="2423">
                  <c:v>0.44413919413919412</c:v>
                </c:pt>
                <c:pt idx="2424">
                  <c:v>0.4443223443223443</c:v>
                </c:pt>
                <c:pt idx="2425">
                  <c:v>0.44450549450549448</c:v>
                </c:pt>
                <c:pt idx="2426">
                  <c:v>0.44468864468864466</c:v>
                </c:pt>
                <c:pt idx="2427">
                  <c:v>0.44487179487179485</c:v>
                </c:pt>
                <c:pt idx="2428">
                  <c:v>0.44505494505494503</c:v>
                </c:pt>
                <c:pt idx="2429">
                  <c:v>0.44523809523809521</c:v>
                </c:pt>
                <c:pt idx="2430">
                  <c:v>0.44542124542124545</c:v>
                </c:pt>
                <c:pt idx="2431">
                  <c:v>0.44560439560439563</c:v>
                </c:pt>
                <c:pt idx="2432">
                  <c:v>0.44578754578754581</c:v>
                </c:pt>
                <c:pt idx="2433">
                  <c:v>0.445970695970696</c:v>
                </c:pt>
                <c:pt idx="2434">
                  <c:v>0.44615384615384618</c:v>
                </c:pt>
                <c:pt idx="2435">
                  <c:v>0.44633699633699636</c:v>
                </c:pt>
                <c:pt idx="2436">
                  <c:v>0.44652014652014654</c:v>
                </c:pt>
                <c:pt idx="2437">
                  <c:v>0.44670329670329673</c:v>
                </c:pt>
                <c:pt idx="2438">
                  <c:v>0.44688644688644691</c:v>
                </c:pt>
                <c:pt idx="2439">
                  <c:v>0.44706959706959709</c:v>
                </c:pt>
                <c:pt idx="2440">
                  <c:v>0.44725274725274727</c:v>
                </c:pt>
                <c:pt idx="2441">
                  <c:v>0.44743589743589746</c:v>
                </c:pt>
                <c:pt idx="2442">
                  <c:v>0.44761904761904764</c:v>
                </c:pt>
                <c:pt idx="2443">
                  <c:v>0.44780219780219782</c:v>
                </c:pt>
                <c:pt idx="2444">
                  <c:v>0.447985347985348</c:v>
                </c:pt>
                <c:pt idx="2445">
                  <c:v>0.44816849816849819</c:v>
                </c:pt>
                <c:pt idx="2446">
                  <c:v>0.44835164835164837</c:v>
                </c:pt>
                <c:pt idx="2447">
                  <c:v>0.44853479853479855</c:v>
                </c:pt>
                <c:pt idx="2448">
                  <c:v>0.44871794871794873</c:v>
                </c:pt>
                <c:pt idx="2449">
                  <c:v>0.44890109890109892</c:v>
                </c:pt>
                <c:pt idx="2450">
                  <c:v>0.4490842490842491</c:v>
                </c:pt>
                <c:pt idx="2451">
                  <c:v>0.44926739926739928</c:v>
                </c:pt>
                <c:pt idx="2452">
                  <c:v>0.44945054945054946</c:v>
                </c:pt>
                <c:pt idx="2453">
                  <c:v>0.44963369963369965</c:v>
                </c:pt>
                <c:pt idx="2454">
                  <c:v>0.44981684981684983</c:v>
                </c:pt>
                <c:pt idx="2455">
                  <c:v>0.45</c:v>
                </c:pt>
                <c:pt idx="2456">
                  <c:v>0.45018315018315019</c:v>
                </c:pt>
                <c:pt idx="2457">
                  <c:v>0.45036630036630038</c:v>
                </c:pt>
                <c:pt idx="2458">
                  <c:v>0.45054945054945056</c:v>
                </c:pt>
                <c:pt idx="2459">
                  <c:v>0.45073260073260074</c:v>
                </c:pt>
                <c:pt idx="2460">
                  <c:v>0.45091575091575092</c:v>
                </c:pt>
                <c:pt idx="2461">
                  <c:v>0.45109890109890111</c:v>
                </c:pt>
                <c:pt idx="2462">
                  <c:v>0.45128205128205129</c:v>
                </c:pt>
                <c:pt idx="2463">
                  <c:v>0.45146520146520147</c:v>
                </c:pt>
                <c:pt idx="2464">
                  <c:v>0.45164835164835165</c:v>
                </c:pt>
                <c:pt idx="2465">
                  <c:v>0.45183150183150184</c:v>
                </c:pt>
                <c:pt idx="2466">
                  <c:v>0.45201465201465202</c:v>
                </c:pt>
                <c:pt idx="2467">
                  <c:v>0.4521978021978022</c:v>
                </c:pt>
                <c:pt idx="2468">
                  <c:v>0.45238095238095238</c:v>
                </c:pt>
                <c:pt idx="2469">
                  <c:v>0.45256410256410257</c:v>
                </c:pt>
                <c:pt idx="2470">
                  <c:v>0.45274725274725275</c:v>
                </c:pt>
                <c:pt idx="2471">
                  <c:v>0.45293040293040293</c:v>
                </c:pt>
                <c:pt idx="2472">
                  <c:v>0.45311355311355311</c:v>
                </c:pt>
                <c:pt idx="2473">
                  <c:v>0.4532967032967033</c:v>
                </c:pt>
                <c:pt idx="2474">
                  <c:v>0.45347985347985348</c:v>
                </c:pt>
                <c:pt idx="2475">
                  <c:v>0.45366300366300366</c:v>
                </c:pt>
                <c:pt idx="2476">
                  <c:v>0.45384615384615384</c:v>
                </c:pt>
                <c:pt idx="2477">
                  <c:v>0.45402930402930403</c:v>
                </c:pt>
                <c:pt idx="2478">
                  <c:v>0.45421245421245421</c:v>
                </c:pt>
                <c:pt idx="2479">
                  <c:v>0.45439560439560439</c:v>
                </c:pt>
                <c:pt idx="2480">
                  <c:v>0.45457875457875457</c:v>
                </c:pt>
                <c:pt idx="2481">
                  <c:v>0.45476190476190476</c:v>
                </c:pt>
                <c:pt idx="2482">
                  <c:v>0.45494505494505494</c:v>
                </c:pt>
                <c:pt idx="2483">
                  <c:v>0.45512820512820512</c:v>
                </c:pt>
                <c:pt idx="2484">
                  <c:v>0.4553113553113553</c:v>
                </c:pt>
                <c:pt idx="2485">
                  <c:v>0.45549450549450549</c:v>
                </c:pt>
                <c:pt idx="2486">
                  <c:v>0.45567765567765567</c:v>
                </c:pt>
                <c:pt idx="2487">
                  <c:v>0.45586080586080585</c:v>
                </c:pt>
                <c:pt idx="2488">
                  <c:v>0.45604395604395603</c:v>
                </c:pt>
                <c:pt idx="2489">
                  <c:v>0.45622710622710622</c:v>
                </c:pt>
                <c:pt idx="2490">
                  <c:v>0.4564102564102564</c:v>
                </c:pt>
                <c:pt idx="2491">
                  <c:v>0.45659340659340658</c:v>
                </c:pt>
                <c:pt idx="2492">
                  <c:v>0.45677655677655676</c:v>
                </c:pt>
                <c:pt idx="2493">
                  <c:v>0.45695970695970695</c:v>
                </c:pt>
                <c:pt idx="2494">
                  <c:v>0.45714285714285713</c:v>
                </c:pt>
                <c:pt idx="2495">
                  <c:v>0.45732600732600731</c:v>
                </c:pt>
                <c:pt idx="2496">
                  <c:v>0.45750915750915749</c:v>
                </c:pt>
                <c:pt idx="2497">
                  <c:v>0.45769230769230768</c:v>
                </c:pt>
                <c:pt idx="2498">
                  <c:v>0.45787545787545786</c:v>
                </c:pt>
                <c:pt idx="2499">
                  <c:v>0.45805860805860804</c:v>
                </c:pt>
                <c:pt idx="2500">
                  <c:v>0.45824175824175822</c:v>
                </c:pt>
                <c:pt idx="2501">
                  <c:v>0.45842490842490841</c:v>
                </c:pt>
                <c:pt idx="2502">
                  <c:v>0.45860805860805859</c:v>
                </c:pt>
                <c:pt idx="2503">
                  <c:v>0.45879120879120877</c:v>
                </c:pt>
                <c:pt idx="2504">
                  <c:v>0.45897435897435895</c:v>
                </c:pt>
                <c:pt idx="2505">
                  <c:v>0.45915750915750914</c:v>
                </c:pt>
                <c:pt idx="2506">
                  <c:v>0.45934065934065932</c:v>
                </c:pt>
                <c:pt idx="2507">
                  <c:v>0.4595238095238095</c:v>
                </c:pt>
                <c:pt idx="2508">
                  <c:v>0.45970695970695968</c:v>
                </c:pt>
                <c:pt idx="2509">
                  <c:v>0.45989010989010987</c:v>
                </c:pt>
                <c:pt idx="2510">
                  <c:v>0.46007326007326005</c:v>
                </c:pt>
                <c:pt idx="2511">
                  <c:v>0.46025641025641023</c:v>
                </c:pt>
                <c:pt idx="2512">
                  <c:v>0.46043956043956041</c:v>
                </c:pt>
                <c:pt idx="2513">
                  <c:v>0.4606227106227106</c:v>
                </c:pt>
                <c:pt idx="2514">
                  <c:v>0.46080586080586078</c:v>
                </c:pt>
                <c:pt idx="2515">
                  <c:v>0.46098901098901102</c:v>
                </c:pt>
                <c:pt idx="2516">
                  <c:v>0.4611721611721612</c:v>
                </c:pt>
                <c:pt idx="2517">
                  <c:v>0.46135531135531138</c:v>
                </c:pt>
                <c:pt idx="2518">
                  <c:v>0.46153846153846156</c:v>
                </c:pt>
                <c:pt idx="2519">
                  <c:v>0.46172161172161175</c:v>
                </c:pt>
                <c:pt idx="2520">
                  <c:v>0.46190476190476193</c:v>
                </c:pt>
                <c:pt idx="2521">
                  <c:v>0.46208791208791211</c:v>
                </c:pt>
                <c:pt idx="2522">
                  <c:v>0.46227106227106229</c:v>
                </c:pt>
                <c:pt idx="2523">
                  <c:v>0.46245421245421248</c:v>
                </c:pt>
                <c:pt idx="2524">
                  <c:v>0.46263736263736266</c:v>
                </c:pt>
                <c:pt idx="2525">
                  <c:v>0.46282051282051284</c:v>
                </c:pt>
                <c:pt idx="2526">
                  <c:v>0.46300366300366302</c:v>
                </c:pt>
                <c:pt idx="2527">
                  <c:v>0.46318681318681321</c:v>
                </c:pt>
                <c:pt idx="2528">
                  <c:v>0.46336996336996339</c:v>
                </c:pt>
                <c:pt idx="2529">
                  <c:v>0.46355311355311357</c:v>
                </c:pt>
                <c:pt idx="2530">
                  <c:v>0.46373626373626375</c:v>
                </c:pt>
                <c:pt idx="2531">
                  <c:v>0.46391941391941394</c:v>
                </c:pt>
                <c:pt idx="2532">
                  <c:v>0.46410256410256412</c:v>
                </c:pt>
                <c:pt idx="2533">
                  <c:v>0.4642857142857143</c:v>
                </c:pt>
                <c:pt idx="2534">
                  <c:v>0.46446886446886448</c:v>
                </c:pt>
                <c:pt idx="2535">
                  <c:v>0.46465201465201467</c:v>
                </c:pt>
                <c:pt idx="2536">
                  <c:v>0.46483516483516485</c:v>
                </c:pt>
                <c:pt idx="2537">
                  <c:v>0.46501831501831503</c:v>
                </c:pt>
                <c:pt idx="2538">
                  <c:v>0.46520146520146521</c:v>
                </c:pt>
                <c:pt idx="2539">
                  <c:v>0.4653846153846154</c:v>
                </c:pt>
                <c:pt idx="2540">
                  <c:v>0.46556776556776558</c:v>
                </c:pt>
                <c:pt idx="2541">
                  <c:v>0.46575091575091576</c:v>
                </c:pt>
                <c:pt idx="2542">
                  <c:v>0.46593406593406594</c:v>
                </c:pt>
                <c:pt idx="2543">
                  <c:v>0.46611721611721613</c:v>
                </c:pt>
                <c:pt idx="2544">
                  <c:v>0.46630036630036631</c:v>
                </c:pt>
                <c:pt idx="2545">
                  <c:v>0.46648351648351649</c:v>
                </c:pt>
                <c:pt idx="2546">
                  <c:v>0.46666666666666667</c:v>
                </c:pt>
                <c:pt idx="2547">
                  <c:v>0.46684981684981686</c:v>
                </c:pt>
                <c:pt idx="2548">
                  <c:v>0.46703296703296704</c:v>
                </c:pt>
                <c:pt idx="2549">
                  <c:v>0.46721611721611722</c:v>
                </c:pt>
                <c:pt idx="2550">
                  <c:v>0.4673992673992674</c:v>
                </c:pt>
                <c:pt idx="2551">
                  <c:v>0.46758241758241759</c:v>
                </c:pt>
                <c:pt idx="2552">
                  <c:v>0.46776556776556777</c:v>
                </c:pt>
                <c:pt idx="2553">
                  <c:v>0.46794871794871795</c:v>
                </c:pt>
                <c:pt idx="2554">
                  <c:v>0.46813186813186813</c:v>
                </c:pt>
                <c:pt idx="2555">
                  <c:v>0.46831501831501832</c:v>
                </c:pt>
                <c:pt idx="2556">
                  <c:v>0.4684981684981685</c:v>
                </c:pt>
                <c:pt idx="2557">
                  <c:v>0.46868131868131868</c:v>
                </c:pt>
                <c:pt idx="2558">
                  <c:v>0.46886446886446886</c:v>
                </c:pt>
                <c:pt idx="2559">
                  <c:v>0.46904761904761905</c:v>
                </c:pt>
                <c:pt idx="2560">
                  <c:v>0.46923076923076923</c:v>
                </c:pt>
                <c:pt idx="2561">
                  <c:v>0.46941391941391941</c:v>
                </c:pt>
                <c:pt idx="2562">
                  <c:v>0.46959706959706959</c:v>
                </c:pt>
                <c:pt idx="2563">
                  <c:v>0.46978021978021978</c:v>
                </c:pt>
                <c:pt idx="2564">
                  <c:v>0.46996336996336996</c:v>
                </c:pt>
                <c:pt idx="2565">
                  <c:v>0.47014652014652014</c:v>
                </c:pt>
                <c:pt idx="2566">
                  <c:v>0.47032967032967032</c:v>
                </c:pt>
                <c:pt idx="2567">
                  <c:v>0.47051282051282051</c:v>
                </c:pt>
                <c:pt idx="2568">
                  <c:v>0.47069597069597069</c:v>
                </c:pt>
                <c:pt idx="2569">
                  <c:v>0.47087912087912087</c:v>
                </c:pt>
                <c:pt idx="2570">
                  <c:v>0.47106227106227105</c:v>
                </c:pt>
                <c:pt idx="2571">
                  <c:v>0.47124542124542124</c:v>
                </c:pt>
                <c:pt idx="2572">
                  <c:v>0.47142857142857142</c:v>
                </c:pt>
                <c:pt idx="2573">
                  <c:v>0.4716117216117216</c:v>
                </c:pt>
                <c:pt idx="2574">
                  <c:v>0.47179487179487178</c:v>
                </c:pt>
                <c:pt idx="2575">
                  <c:v>0.47197802197802197</c:v>
                </c:pt>
                <c:pt idx="2576">
                  <c:v>0.47216117216117215</c:v>
                </c:pt>
                <c:pt idx="2577">
                  <c:v>0.47234432234432233</c:v>
                </c:pt>
                <c:pt idx="2578">
                  <c:v>0.47252747252747251</c:v>
                </c:pt>
                <c:pt idx="2579">
                  <c:v>0.4727106227106227</c:v>
                </c:pt>
                <c:pt idx="2580">
                  <c:v>0.47289377289377288</c:v>
                </c:pt>
                <c:pt idx="2581">
                  <c:v>0.47307692307692306</c:v>
                </c:pt>
                <c:pt idx="2582">
                  <c:v>0.47326007326007324</c:v>
                </c:pt>
                <c:pt idx="2583">
                  <c:v>0.47344322344322343</c:v>
                </c:pt>
                <c:pt idx="2584">
                  <c:v>0.47362637362637361</c:v>
                </c:pt>
                <c:pt idx="2585">
                  <c:v>0.47380952380952379</c:v>
                </c:pt>
                <c:pt idx="2586">
                  <c:v>0.47399267399267397</c:v>
                </c:pt>
                <c:pt idx="2587">
                  <c:v>0.47417582417582416</c:v>
                </c:pt>
                <c:pt idx="2588">
                  <c:v>0.47435897435897434</c:v>
                </c:pt>
                <c:pt idx="2589">
                  <c:v>0.47454212454212452</c:v>
                </c:pt>
                <c:pt idx="2590">
                  <c:v>0.4747252747252747</c:v>
                </c:pt>
                <c:pt idx="2591">
                  <c:v>0.47490842490842489</c:v>
                </c:pt>
                <c:pt idx="2592">
                  <c:v>0.47509157509157507</c:v>
                </c:pt>
                <c:pt idx="2593">
                  <c:v>0.47527472527472525</c:v>
                </c:pt>
                <c:pt idx="2594">
                  <c:v>0.47545787545787543</c:v>
                </c:pt>
                <c:pt idx="2595">
                  <c:v>0.47564102564102562</c:v>
                </c:pt>
                <c:pt idx="2596">
                  <c:v>0.4758241758241758</c:v>
                </c:pt>
                <c:pt idx="2597">
                  <c:v>0.47600732600732598</c:v>
                </c:pt>
                <c:pt idx="2598">
                  <c:v>0.47619047619047616</c:v>
                </c:pt>
                <c:pt idx="2599">
                  <c:v>0.47637362637362635</c:v>
                </c:pt>
                <c:pt idx="2600">
                  <c:v>0.47655677655677653</c:v>
                </c:pt>
                <c:pt idx="2601">
                  <c:v>0.47673992673992677</c:v>
                </c:pt>
                <c:pt idx="2602">
                  <c:v>0.47692307692307695</c:v>
                </c:pt>
                <c:pt idx="2603">
                  <c:v>0.47710622710622713</c:v>
                </c:pt>
                <c:pt idx="2604">
                  <c:v>0.47728937728937731</c:v>
                </c:pt>
                <c:pt idx="2605">
                  <c:v>0.4774725274725275</c:v>
                </c:pt>
                <c:pt idx="2606">
                  <c:v>0.47765567765567768</c:v>
                </c:pt>
                <c:pt idx="2607">
                  <c:v>0.47783882783882786</c:v>
                </c:pt>
                <c:pt idx="2608">
                  <c:v>0.47802197802197804</c:v>
                </c:pt>
                <c:pt idx="2609">
                  <c:v>0.47820512820512823</c:v>
                </c:pt>
                <c:pt idx="2610">
                  <c:v>0.47838827838827841</c:v>
                </c:pt>
                <c:pt idx="2611">
                  <c:v>0.47857142857142859</c:v>
                </c:pt>
                <c:pt idx="2612">
                  <c:v>0.47875457875457877</c:v>
                </c:pt>
                <c:pt idx="2613">
                  <c:v>0.47893772893772896</c:v>
                </c:pt>
                <c:pt idx="2614">
                  <c:v>0.47912087912087914</c:v>
                </c:pt>
                <c:pt idx="2615">
                  <c:v>0.47930402930402932</c:v>
                </c:pt>
                <c:pt idx="2616">
                  <c:v>0.4794871794871795</c:v>
                </c:pt>
                <c:pt idx="2617">
                  <c:v>0.47967032967032969</c:v>
                </c:pt>
                <c:pt idx="2618">
                  <c:v>0.47985347985347987</c:v>
                </c:pt>
                <c:pt idx="2619">
                  <c:v>0.48003663003663005</c:v>
                </c:pt>
                <c:pt idx="2620">
                  <c:v>0.48021978021978023</c:v>
                </c:pt>
                <c:pt idx="2621">
                  <c:v>0.48040293040293042</c:v>
                </c:pt>
                <c:pt idx="2622">
                  <c:v>0.4805860805860806</c:v>
                </c:pt>
                <c:pt idx="2623">
                  <c:v>0.48076923076923078</c:v>
                </c:pt>
                <c:pt idx="2624">
                  <c:v>0.48095238095238096</c:v>
                </c:pt>
                <c:pt idx="2625">
                  <c:v>0.48113553113553115</c:v>
                </c:pt>
                <c:pt idx="2626">
                  <c:v>0.48131868131868133</c:v>
                </c:pt>
                <c:pt idx="2627">
                  <c:v>0.48150183150183151</c:v>
                </c:pt>
                <c:pt idx="2628">
                  <c:v>0.48168498168498169</c:v>
                </c:pt>
                <c:pt idx="2629">
                  <c:v>0.48186813186813188</c:v>
                </c:pt>
                <c:pt idx="2630">
                  <c:v>0.48205128205128206</c:v>
                </c:pt>
                <c:pt idx="2631">
                  <c:v>0.48223443223443224</c:v>
                </c:pt>
                <c:pt idx="2632">
                  <c:v>0.48241758241758242</c:v>
                </c:pt>
                <c:pt idx="2633">
                  <c:v>0.48260073260073261</c:v>
                </c:pt>
                <c:pt idx="2634">
                  <c:v>0.48278388278388279</c:v>
                </c:pt>
                <c:pt idx="2635">
                  <c:v>0.48296703296703297</c:v>
                </c:pt>
                <c:pt idx="2636">
                  <c:v>0.48315018315018315</c:v>
                </c:pt>
                <c:pt idx="2637">
                  <c:v>0.48333333333333334</c:v>
                </c:pt>
                <c:pt idx="2638">
                  <c:v>0.48351648351648352</c:v>
                </c:pt>
                <c:pt idx="2639">
                  <c:v>0.4836996336996337</c:v>
                </c:pt>
                <c:pt idx="2640">
                  <c:v>0.48388278388278388</c:v>
                </c:pt>
                <c:pt idx="2641">
                  <c:v>0.48406593406593407</c:v>
                </c:pt>
                <c:pt idx="2642">
                  <c:v>0.48424908424908425</c:v>
                </c:pt>
                <c:pt idx="2643">
                  <c:v>0.48443223443223443</c:v>
                </c:pt>
                <c:pt idx="2644">
                  <c:v>0.48461538461538461</c:v>
                </c:pt>
                <c:pt idx="2645">
                  <c:v>0.4847985347985348</c:v>
                </c:pt>
                <c:pt idx="2646">
                  <c:v>0.48498168498168498</c:v>
                </c:pt>
                <c:pt idx="2647">
                  <c:v>0.48516483516483516</c:v>
                </c:pt>
                <c:pt idx="2648">
                  <c:v>0.48534798534798534</c:v>
                </c:pt>
                <c:pt idx="2649">
                  <c:v>0.48553113553113553</c:v>
                </c:pt>
                <c:pt idx="2650">
                  <c:v>0.48571428571428571</c:v>
                </c:pt>
                <c:pt idx="2651">
                  <c:v>0.48589743589743589</c:v>
                </c:pt>
                <c:pt idx="2652">
                  <c:v>0.48608058608058607</c:v>
                </c:pt>
                <c:pt idx="2653">
                  <c:v>0.48626373626373626</c:v>
                </c:pt>
                <c:pt idx="2654">
                  <c:v>0.48644688644688644</c:v>
                </c:pt>
                <c:pt idx="2655">
                  <c:v>0.48663003663003662</c:v>
                </c:pt>
                <c:pt idx="2656">
                  <c:v>0.4868131868131868</c:v>
                </c:pt>
                <c:pt idx="2657">
                  <c:v>0.48699633699633699</c:v>
                </c:pt>
                <c:pt idx="2658">
                  <c:v>0.48717948717948717</c:v>
                </c:pt>
                <c:pt idx="2659">
                  <c:v>0.48736263736263735</c:v>
                </c:pt>
                <c:pt idx="2660">
                  <c:v>0.48754578754578753</c:v>
                </c:pt>
                <c:pt idx="2661">
                  <c:v>0.48772893772893772</c:v>
                </c:pt>
                <c:pt idx="2662">
                  <c:v>0.4879120879120879</c:v>
                </c:pt>
                <c:pt idx="2663">
                  <c:v>0.48809523809523808</c:v>
                </c:pt>
                <c:pt idx="2664">
                  <c:v>0.48827838827838826</c:v>
                </c:pt>
                <c:pt idx="2665">
                  <c:v>0.48846153846153845</c:v>
                </c:pt>
                <c:pt idx="2666">
                  <c:v>0.48864468864468863</c:v>
                </c:pt>
                <c:pt idx="2667">
                  <c:v>0.48882783882783881</c:v>
                </c:pt>
                <c:pt idx="2668">
                  <c:v>0.48901098901098899</c:v>
                </c:pt>
                <c:pt idx="2669">
                  <c:v>0.48919413919413918</c:v>
                </c:pt>
                <c:pt idx="2670">
                  <c:v>0.48937728937728936</c:v>
                </c:pt>
                <c:pt idx="2671">
                  <c:v>0.48956043956043954</c:v>
                </c:pt>
                <c:pt idx="2672">
                  <c:v>0.48974358974358972</c:v>
                </c:pt>
                <c:pt idx="2673">
                  <c:v>0.48992673992673991</c:v>
                </c:pt>
                <c:pt idx="2674">
                  <c:v>0.49010989010989009</c:v>
                </c:pt>
                <c:pt idx="2675">
                  <c:v>0.49029304029304027</c:v>
                </c:pt>
                <c:pt idx="2676">
                  <c:v>0.49047619047619045</c:v>
                </c:pt>
                <c:pt idx="2677">
                  <c:v>0.49065934065934064</c:v>
                </c:pt>
                <c:pt idx="2678">
                  <c:v>0.49084249084249082</c:v>
                </c:pt>
                <c:pt idx="2679">
                  <c:v>0.491025641025641</c:v>
                </c:pt>
                <c:pt idx="2680">
                  <c:v>0.49120879120879118</c:v>
                </c:pt>
                <c:pt idx="2681">
                  <c:v>0.49139194139194137</c:v>
                </c:pt>
                <c:pt idx="2682">
                  <c:v>0.49157509157509155</c:v>
                </c:pt>
                <c:pt idx="2683">
                  <c:v>0.49175824175824173</c:v>
                </c:pt>
                <c:pt idx="2684">
                  <c:v>0.49194139194139191</c:v>
                </c:pt>
                <c:pt idx="2685">
                  <c:v>0.4921245421245421</c:v>
                </c:pt>
                <c:pt idx="2686">
                  <c:v>0.49230769230769234</c:v>
                </c:pt>
                <c:pt idx="2687">
                  <c:v>0.49249084249084252</c:v>
                </c:pt>
                <c:pt idx="2688">
                  <c:v>0.4926739926739927</c:v>
                </c:pt>
                <c:pt idx="2689">
                  <c:v>0.49285714285714288</c:v>
                </c:pt>
                <c:pt idx="2690">
                  <c:v>0.49304029304029307</c:v>
                </c:pt>
                <c:pt idx="2691">
                  <c:v>0.49322344322344325</c:v>
                </c:pt>
                <c:pt idx="2692">
                  <c:v>0.49340659340659343</c:v>
                </c:pt>
                <c:pt idx="2693">
                  <c:v>0.49358974358974361</c:v>
                </c:pt>
                <c:pt idx="2694">
                  <c:v>0.4937728937728938</c:v>
                </c:pt>
                <c:pt idx="2695">
                  <c:v>0.49395604395604398</c:v>
                </c:pt>
                <c:pt idx="2696">
                  <c:v>0.49413919413919416</c:v>
                </c:pt>
                <c:pt idx="2697">
                  <c:v>0.49432234432234434</c:v>
                </c:pt>
                <c:pt idx="2698">
                  <c:v>0.49450549450549453</c:v>
                </c:pt>
                <c:pt idx="2699">
                  <c:v>0.49468864468864471</c:v>
                </c:pt>
                <c:pt idx="2700">
                  <c:v>0.49487179487179489</c:v>
                </c:pt>
                <c:pt idx="2701">
                  <c:v>0.49505494505494507</c:v>
                </c:pt>
                <c:pt idx="2702">
                  <c:v>0.49523809523809526</c:v>
                </c:pt>
                <c:pt idx="2703">
                  <c:v>0.49542124542124544</c:v>
                </c:pt>
                <c:pt idx="2704">
                  <c:v>0.49560439560439562</c:v>
                </c:pt>
                <c:pt idx="2705">
                  <c:v>0.4957875457875458</c:v>
                </c:pt>
                <c:pt idx="2706">
                  <c:v>0.49597069597069599</c:v>
                </c:pt>
                <c:pt idx="2707">
                  <c:v>0.49615384615384617</c:v>
                </c:pt>
                <c:pt idx="2708">
                  <c:v>0.49633699633699635</c:v>
                </c:pt>
                <c:pt idx="2709">
                  <c:v>0.49652014652014653</c:v>
                </c:pt>
                <c:pt idx="2710">
                  <c:v>0.49670329670329672</c:v>
                </c:pt>
                <c:pt idx="2711">
                  <c:v>0.4968864468864469</c:v>
                </c:pt>
                <c:pt idx="2712">
                  <c:v>0.49706959706959708</c:v>
                </c:pt>
                <c:pt idx="2713">
                  <c:v>0.49725274725274726</c:v>
                </c:pt>
                <c:pt idx="2714">
                  <c:v>0.49743589743589745</c:v>
                </c:pt>
                <c:pt idx="2715">
                  <c:v>0.49761904761904763</c:v>
                </c:pt>
                <c:pt idx="2716">
                  <c:v>0.49780219780219781</c:v>
                </c:pt>
                <c:pt idx="2717">
                  <c:v>0.49798534798534799</c:v>
                </c:pt>
                <c:pt idx="2718">
                  <c:v>0.49816849816849818</c:v>
                </c:pt>
                <c:pt idx="2719">
                  <c:v>0.49835164835164836</c:v>
                </c:pt>
                <c:pt idx="2720">
                  <c:v>0.49853479853479854</c:v>
                </c:pt>
                <c:pt idx="2721">
                  <c:v>0.49871794871794872</c:v>
                </c:pt>
                <c:pt idx="2722">
                  <c:v>0.49890109890109891</c:v>
                </c:pt>
                <c:pt idx="2723">
                  <c:v>0.49908424908424909</c:v>
                </c:pt>
                <c:pt idx="2724">
                  <c:v>0.49926739926739927</c:v>
                </c:pt>
                <c:pt idx="2725">
                  <c:v>0.49945054945054945</c:v>
                </c:pt>
                <c:pt idx="2726">
                  <c:v>0.49963369963369964</c:v>
                </c:pt>
                <c:pt idx="2727">
                  <c:v>0.49981684981684982</c:v>
                </c:pt>
                <c:pt idx="2728">
                  <c:v>0.5</c:v>
                </c:pt>
                <c:pt idx="2729">
                  <c:v>0.50018315018315018</c:v>
                </c:pt>
                <c:pt idx="2730">
                  <c:v>0.50036630036630036</c:v>
                </c:pt>
                <c:pt idx="2731">
                  <c:v>0.50054945054945055</c:v>
                </c:pt>
                <c:pt idx="2732">
                  <c:v>0.50073260073260073</c:v>
                </c:pt>
                <c:pt idx="2733">
                  <c:v>0.50091575091575091</c:v>
                </c:pt>
                <c:pt idx="2734">
                  <c:v>0.50109890109890109</c:v>
                </c:pt>
                <c:pt idx="2735">
                  <c:v>0.50128205128205128</c:v>
                </c:pt>
                <c:pt idx="2736">
                  <c:v>0.50146520146520146</c:v>
                </c:pt>
                <c:pt idx="2737">
                  <c:v>0.50164835164835164</c:v>
                </c:pt>
                <c:pt idx="2738">
                  <c:v>0.50183150183150182</c:v>
                </c:pt>
                <c:pt idx="2739">
                  <c:v>0.50201465201465201</c:v>
                </c:pt>
                <c:pt idx="2740">
                  <c:v>0.50219780219780219</c:v>
                </c:pt>
                <c:pt idx="2741">
                  <c:v>0.50238095238095237</c:v>
                </c:pt>
                <c:pt idx="2742">
                  <c:v>0.50256410256410255</c:v>
                </c:pt>
                <c:pt idx="2743">
                  <c:v>0.50274725274725274</c:v>
                </c:pt>
                <c:pt idx="2744">
                  <c:v>0.50293040293040292</c:v>
                </c:pt>
                <c:pt idx="2745">
                  <c:v>0.5031135531135531</c:v>
                </c:pt>
                <c:pt idx="2746">
                  <c:v>0.50329670329670328</c:v>
                </c:pt>
                <c:pt idx="2747">
                  <c:v>0.50347985347985347</c:v>
                </c:pt>
                <c:pt idx="2748">
                  <c:v>0.50366300366300365</c:v>
                </c:pt>
                <c:pt idx="2749">
                  <c:v>0.50384615384615383</c:v>
                </c:pt>
                <c:pt idx="2750">
                  <c:v>0.50402930402930401</c:v>
                </c:pt>
                <c:pt idx="2751">
                  <c:v>0.5042124542124542</c:v>
                </c:pt>
                <c:pt idx="2752">
                  <c:v>0.50439560439560438</c:v>
                </c:pt>
                <c:pt idx="2753">
                  <c:v>0.50457875457875456</c:v>
                </c:pt>
                <c:pt idx="2754">
                  <c:v>0.50476190476190474</c:v>
                </c:pt>
                <c:pt idx="2755">
                  <c:v>0.50494505494505493</c:v>
                </c:pt>
                <c:pt idx="2756">
                  <c:v>0.50512820512820511</c:v>
                </c:pt>
                <c:pt idx="2757">
                  <c:v>0.50531135531135529</c:v>
                </c:pt>
                <c:pt idx="2758">
                  <c:v>0.50549450549450547</c:v>
                </c:pt>
                <c:pt idx="2759">
                  <c:v>0.50567765567765566</c:v>
                </c:pt>
                <c:pt idx="2760">
                  <c:v>0.50586080586080584</c:v>
                </c:pt>
                <c:pt idx="2761">
                  <c:v>0.50604395604395602</c:v>
                </c:pt>
                <c:pt idx="2762">
                  <c:v>0.5062271062271062</c:v>
                </c:pt>
                <c:pt idx="2763">
                  <c:v>0.50641025641025639</c:v>
                </c:pt>
                <c:pt idx="2764">
                  <c:v>0.50659340659340657</c:v>
                </c:pt>
                <c:pt idx="2765">
                  <c:v>0.50677655677655675</c:v>
                </c:pt>
                <c:pt idx="2766">
                  <c:v>0.50695970695970693</c:v>
                </c:pt>
                <c:pt idx="2767">
                  <c:v>0.50714285714285712</c:v>
                </c:pt>
                <c:pt idx="2768">
                  <c:v>0.5073260073260073</c:v>
                </c:pt>
                <c:pt idx="2769">
                  <c:v>0.50750915750915748</c:v>
                </c:pt>
                <c:pt idx="2770">
                  <c:v>0.50769230769230766</c:v>
                </c:pt>
                <c:pt idx="2771">
                  <c:v>0.50787545787545785</c:v>
                </c:pt>
                <c:pt idx="2772">
                  <c:v>0.50805860805860803</c:v>
                </c:pt>
                <c:pt idx="2773">
                  <c:v>0.50824175824175821</c:v>
                </c:pt>
                <c:pt idx="2774">
                  <c:v>0.50842490842490839</c:v>
                </c:pt>
                <c:pt idx="2775">
                  <c:v>0.50860805860805858</c:v>
                </c:pt>
                <c:pt idx="2776">
                  <c:v>0.50879120879120876</c:v>
                </c:pt>
                <c:pt idx="2777">
                  <c:v>0.50897435897435894</c:v>
                </c:pt>
                <c:pt idx="2778">
                  <c:v>0.50915750915750912</c:v>
                </c:pt>
                <c:pt idx="2779">
                  <c:v>0.50934065934065931</c:v>
                </c:pt>
                <c:pt idx="2780">
                  <c:v>0.50952380952380949</c:v>
                </c:pt>
                <c:pt idx="2781">
                  <c:v>0.50970695970695967</c:v>
                </c:pt>
                <c:pt idx="2782">
                  <c:v>0.50989010989010985</c:v>
                </c:pt>
                <c:pt idx="2783">
                  <c:v>0.51007326007326004</c:v>
                </c:pt>
                <c:pt idx="2784">
                  <c:v>0.51025641025641022</c:v>
                </c:pt>
                <c:pt idx="2785">
                  <c:v>0.5104395604395604</c:v>
                </c:pt>
                <c:pt idx="2786">
                  <c:v>0.51062271062271058</c:v>
                </c:pt>
                <c:pt idx="2787">
                  <c:v>0.51080586080586077</c:v>
                </c:pt>
                <c:pt idx="2788">
                  <c:v>0.51098901098901095</c:v>
                </c:pt>
                <c:pt idx="2789">
                  <c:v>0.51117216117216113</c:v>
                </c:pt>
                <c:pt idx="2790">
                  <c:v>0.51135531135531131</c:v>
                </c:pt>
                <c:pt idx="2791">
                  <c:v>0.5115384615384615</c:v>
                </c:pt>
                <c:pt idx="2792">
                  <c:v>0.51172161172161168</c:v>
                </c:pt>
                <c:pt idx="2793">
                  <c:v>0.51190476190476186</c:v>
                </c:pt>
                <c:pt idx="2794">
                  <c:v>0.51208791208791204</c:v>
                </c:pt>
                <c:pt idx="2795">
                  <c:v>0.51227106227106223</c:v>
                </c:pt>
                <c:pt idx="2796">
                  <c:v>0.51245421245421241</c:v>
                </c:pt>
                <c:pt idx="2797">
                  <c:v>0.51263736263736259</c:v>
                </c:pt>
                <c:pt idx="2798">
                  <c:v>0.51282051282051277</c:v>
                </c:pt>
                <c:pt idx="2799">
                  <c:v>0.51300366300366296</c:v>
                </c:pt>
                <c:pt idx="2800">
                  <c:v>0.51318681318681314</c:v>
                </c:pt>
                <c:pt idx="2801">
                  <c:v>0.51336996336996332</c:v>
                </c:pt>
                <c:pt idx="2802">
                  <c:v>0.5135531135531135</c:v>
                </c:pt>
                <c:pt idx="2803">
                  <c:v>0.51373626373626369</c:v>
                </c:pt>
                <c:pt idx="2804">
                  <c:v>0.51391941391941387</c:v>
                </c:pt>
                <c:pt idx="2805">
                  <c:v>0.51410256410256405</c:v>
                </c:pt>
                <c:pt idx="2806">
                  <c:v>0.51428571428571423</c:v>
                </c:pt>
                <c:pt idx="2807">
                  <c:v>0.51446886446886442</c:v>
                </c:pt>
                <c:pt idx="2808">
                  <c:v>0.5146520146520146</c:v>
                </c:pt>
                <c:pt idx="2809">
                  <c:v>0.51483516483516478</c:v>
                </c:pt>
                <c:pt idx="2810">
                  <c:v>0.51501831501831496</c:v>
                </c:pt>
                <c:pt idx="2811">
                  <c:v>0.51520146520146515</c:v>
                </c:pt>
                <c:pt idx="2812">
                  <c:v>0.51538461538461533</c:v>
                </c:pt>
                <c:pt idx="2813">
                  <c:v>0.51556776556776551</c:v>
                </c:pt>
                <c:pt idx="2814">
                  <c:v>0.51575091575091581</c:v>
                </c:pt>
                <c:pt idx="2815">
                  <c:v>0.51593406593406599</c:v>
                </c:pt>
                <c:pt idx="2816">
                  <c:v>0.51611721611721617</c:v>
                </c:pt>
                <c:pt idx="2817">
                  <c:v>0.51630036630036635</c:v>
                </c:pt>
                <c:pt idx="2818">
                  <c:v>0.51648351648351654</c:v>
                </c:pt>
                <c:pt idx="2819">
                  <c:v>0.51666666666666672</c:v>
                </c:pt>
                <c:pt idx="2820">
                  <c:v>0.5168498168498169</c:v>
                </c:pt>
                <c:pt idx="2821">
                  <c:v>0.51703296703296708</c:v>
                </c:pt>
                <c:pt idx="2822">
                  <c:v>0.51721611721611727</c:v>
                </c:pt>
                <c:pt idx="2823">
                  <c:v>0.51739926739926745</c:v>
                </c:pt>
                <c:pt idx="2824">
                  <c:v>0.51758241758241763</c:v>
                </c:pt>
                <c:pt idx="2825">
                  <c:v>0.51776556776556781</c:v>
                </c:pt>
                <c:pt idx="2826">
                  <c:v>0.517948717948718</c:v>
                </c:pt>
                <c:pt idx="2827">
                  <c:v>0.51813186813186818</c:v>
                </c:pt>
                <c:pt idx="2828">
                  <c:v>0.51831501831501836</c:v>
                </c:pt>
                <c:pt idx="2829">
                  <c:v>0.51849816849816854</c:v>
                </c:pt>
                <c:pt idx="2830">
                  <c:v>0.51868131868131873</c:v>
                </c:pt>
                <c:pt idx="2831">
                  <c:v>0.51886446886446891</c:v>
                </c:pt>
                <c:pt idx="2832">
                  <c:v>0.51904761904761909</c:v>
                </c:pt>
                <c:pt idx="2833">
                  <c:v>0.51923076923076927</c:v>
                </c:pt>
                <c:pt idx="2834">
                  <c:v>0.51941391941391946</c:v>
                </c:pt>
                <c:pt idx="2835">
                  <c:v>0.51959706959706964</c:v>
                </c:pt>
                <c:pt idx="2836">
                  <c:v>0.51978021978021982</c:v>
                </c:pt>
                <c:pt idx="2837">
                  <c:v>0.51996336996337</c:v>
                </c:pt>
                <c:pt idx="2838">
                  <c:v>0.52014652014652019</c:v>
                </c:pt>
                <c:pt idx="2839">
                  <c:v>0.52032967032967037</c:v>
                </c:pt>
                <c:pt idx="2840">
                  <c:v>0.52051282051282055</c:v>
                </c:pt>
                <c:pt idx="2841">
                  <c:v>0.52069597069597073</c:v>
                </c:pt>
                <c:pt idx="2842">
                  <c:v>0.52087912087912092</c:v>
                </c:pt>
                <c:pt idx="2843">
                  <c:v>0.5210622710622711</c:v>
                </c:pt>
                <c:pt idx="2844">
                  <c:v>0.52124542124542128</c:v>
                </c:pt>
                <c:pt idx="2845">
                  <c:v>0.52142857142857146</c:v>
                </c:pt>
                <c:pt idx="2846">
                  <c:v>0.52161172161172165</c:v>
                </c:pt>
                <c:pt idx="2847">
                  <c:v>0.52179487179487183</c:v>
                </c:pt>
                <c:pt idx="2848">
                  <c:v>0.52197802197802201</c:v>
                </c:pt>
                <c:pt idx="2849">
                  <c:v>0.52216117216117219</c:v>
                </c:pt>
                <c:pt idx="2850">
                  <c:v>0.52234432234432238</c:v>
                </c:pt>
                <c:pt idx="2851">
                  <c:v>0.52252747252747256</c:v>
                </c:pt>
                <c:pt idx="2852">
                  <c:v>0.52271062271062274</c:v>
                </c:pt>
                <c:pt idx="2853">
                  <c:v>0.52289377289377292</c:v>
                </c:pt>
                <c:pt idx="2854">
                  <c:v>0.52307692307692311</c:v>
                </c:pt>
                <c:pt idx="2855">
                  <c:v>0.52326007326007329</c:v>
                </c:pt>
                <c:pt idx="2856">
                  <c:v>0.52344322344322347</c:v>
                </c:pt>
                <c:pt idx="2857">
                  <c:v>0.52362637362637365</c:v>
                </c:pt>
                <c:pt idx="2858">
                  <c:v>0.52380952380952384</c:v>
                </c:pt>
                <c:pt idx="2859">
                  <c:v>0.52399267399267402</c:v>
                </c:pt>
                <c:pt idx="2860">
                  <c:v>0.5241758241758242</c:v>
                </c:pt>
                <c:pt idx="2861">
                  <c:v>0.52435897435897438</c:v>
                </c:pt>
                <c:pt idx="2862">
                  <c:v>0.52454212454212457</c:v>
                </c:pt>
                <c:pt idx="2863">
                  <c:v>0.52472527472527475</c:v>
                </c:pt>
                <c:pt idx="2864">
                  <c:v>0.52490842490842493</c:v>
                </c:pt>
                <c:pt idx="2865">
                  <c:v>0.52509157509157511</c:v>
                </c:pt>
                <c:pt idx="2866">
                  <c:v>0.5252747252747253</c:v>
                </c:pt>
                <c:pt idx="2867">
                  <c:v>0.52545787545787548</c:v>
                </c:pt>
                <c:pt idx="2868">
                  <c:v>0.52564102564102566</c:v>
                </c:pt>
                <c:pt idx="2869">
                  <c:v>0.52582417582417584</c:v>
                </c:pt>
                <c:pt idx="2870">
                  <c:v>0.52600732600732603</c:v>
                </c:pt>
                <c:pt idx="2871">
                  <c:v>0.52619047619047621</c:v>
                </c:pt>
                <c:pt idx="2872">
                  <c:v>0.52637362637362639</c:v>
                </c:pt>
                <c:pt idx="2873">
                  <c:v>0.52655677655677657</c:v>
                </c:pt>
                <c:pt idx="2874">
                  <c:v>0.52673992673992676</c:v>
                </c:pt>
                <c:pt idx="2875">
                  <c:v>0.52692307692307694</c:v>
                </c:pt>
                <c:pt idx="2876">
                  <c:v>0.52710622710622712</c:v>
                </c:pt>
                <c:pt idx="2877">
                  <c:v>0.5272893772893773</c:v>
                </c:pt>
                <c:pt idx="2878">
                  <c:v>0.52747252747252749</c:v>
                </c:pt>
                <c:pt idx="2879">
                  <c:v>0.52765567765567767</c:v>
                </c:pt>
                <c:pt idx="2880">
                  <c:v>0.52783882783882785</c:v>
                </c:pt>
                <c:pt idx="2881">
                  <c:v>0.52802197802197803</c:v>
                </c:pt>
                <c:pt idx="2882">
                  <c:v>0.52820512820512822</c:v>
                </c:pt>
                <c:pt idx="2883">
                  <c:v>0.5283882783882784</c:v>
                </c:pt>
                <c:pt idx="2884">
                  <c:v>0.52857142857142858</c:v>
                </c:pt>
                <c:pt idx="2885">
                  <c:v>0.52875457875457876</c:v>
                </c:pt>
                <c:pt idx="2886">
                  <c:v>0.52893772893772895</c:v>
                </c:pt>
                <c:pt idx="2887">
                  <c:v>0.52912087912087913</c:v>
                </c:pt>
                <c:pt idx="2888">
                  <c:v>0.52930402930402931</c:v>
                </c:pt>
                <c:pt idx="2889">
                  <c:v>0.52948717948717949</c:v>
                </c:pt>
                <c:pt idx="2890">
                  <c:v>0.52967032967032968</c:v>
                </c:pt>
                <c:pt idx="2891">
                  <c:v>0.52985347985347986</c:v>
                </c:pt>
                <c:pt idx="2892">
                  <c:v>0.53003663003663004</c:v>
                </c:pt>
                <c:pt idx="2893">
                  <c:v>0.53021978021978022</c:v>
                </c:pt>
                <c:pt idx="2894">
                  <c:v>0.53040293040293041</c:v>
                </c:pt>
                <c:pt idx="2895">
                  <c:v>0.53058608058608059</c:v>
                </c:pt>
                <c:pt idx="2896">
                  <c:v>0.53076923076923077</c:v>
                </c:pt>
                <c:pt idx="2897">
                  <c:v>0.53095238095238095</c:v>
                </c:pt>
                <c:pt idx="2898">
                  <c:v>0.53113553113553114</c:v>
                </c:pt>
                <c:pt idx="2899">
                  <c:v>0.53131868131868132</c:v>
                </c:pt>
                <c:pt idx="2900">
                  <c:v>0.5315018315018315</c:v>
                </c:pt>
                <c:pt idx="2901">
                  <c:v>0.53168498168498168</c:v>
                </c:pt>
                <c:pt idx="2902">
                  <c:v>0.53186813186813187</c:v>
                </c:pt>
                <c:pt idx="2903">
                  <c:v>0.53205128205128205</c:v>
                </c:pt>
                <c:pt idx="2904">
                  <c:v>0.53223443223443223</c:v>
                </c:pt>
                <c:pt idx="2905">
                  <c:v>0.53241758241758241</c:v>
                </c:pt>
                <c:pt idx="2906">
                  <c:v>0.5326007326007326</c:v>
                </c:pt>
                <c:pt idx="2907">
                  <c:v>0.53278388278388278</c:v>
                </c:pt>
                <c:pt idx="2908">
                  <c:v>0.53296703296703296</c:v>
                </c:pt>
                <c:pt idx="2909">
                  <c:v>0.53315018315018314</c:v>
                </c:pt>
                <c:pt idx="2910">
                  <c:v>0.53333333333333333</c:v>
                </c:pt>
                <c:pt idx="2911">
                  <c:v>0.53351648351648351</c:v>
                </c:pt>
                <c:pt idx="2912">
                  <c:v>0.53369963369963369</c:v>
                </c:pt>
                <c:pt idx="2913">
                  <c:v>0.53388278388278387</c:v>
                </c:pt>
                <c:pt idx="2914">
                  <c:v>0.53406593406593406</c:v>
                </c:pt>
                <c:pt idx="2915">
                  <c:v>0.53424908424908424</c:v>
                </c:pt>
                <c:pt idx="2916">
                  <c:v>0.53443223443223442</c:v>
                </c:pt>
                <c:pt idx="2917">
                  <c:v>0.5346153846153846</c:v>
                </c:pt>
                <c:pt idx="2918">
                  <c:v>0.53479853479853479</c:v>
                </c:pt>
                <c:pt idx="2919">
                  <c:v>0.53498168498168497</c:v>
                </c:pt>
                <c:pt idx="2920">
                  <c:v>0.53516483516483515</c:v>
                </c:pt>
                <c:pt idx="2921">
                  <c:v>0.53534798534798533</c:v>
                </c:pt>
                <c:pt idx="2922">
                  <c:v>0.53553113553113552</c:v>
                </c:pt>
                <c:pt idx="2923">
                  <c:v>0.5357142857142857</c:v>
                </c:pt>
                <c:pt idx="2924">
                  <c:v>0.53589743589743588</c:v>
                </c:pt>
                <c:pt idx="2925">
                  <c:v>0.53608058608058606</c:v>
                </c:pt>
                <c:pt idx="2926">
                  <c:v>0.53626373626373625</c:v>
                </c:pt>
                <c:pt idx="2927">
                  <c:v>0.53644688644688643</c:v>
                </c:pt>
                <c:pt idx="2928">
                  <c:v>0.53663003663003661</c:v>
                </c:pt>
                <c:pt idx="2929">
                  <c:v>0.53681318681318679</c:v>
                </c:pt>
                <c:pt idx="2930">
                  <c:v>0.53699633699633698</c:v>
                </c:pt>
                <c:pt idx="2931">
                  <c:v>0.53717948717948716</c:v>
                </c:pt>
                <c:pt idx="2932">
                  <c:v>0.53736263736263734</c:v>
                </c:pt>
                <c:pt idx="2933">
                  <c:v>0.53754578754578752</c:v>
                </c:pt>
                <c:pt idx="2934">
                  <c:v>0.53772893772893771</c:v>
                </c:pt>
                <c:pt idx="2935">
                  <c:v>0.53791208791208789</c:v>
                </c:pt>
                <c:pt idx="2936">
                  <c:v>0.53809523809523807</c:v>
                </c:pt>
                <c:pt idx="2937">
                  <c:v>0.53827838827838825</c:v>
                </c:pt>
                <c:pt idx="2938">
                  <c:v>0.53846153846153844</c:v>
                </c:pt>
                <c:pt idx="2939">
                  <c:v>0.53864468864468862</c:v>
                </c:pt>
                <c:pt idx="2940">
                  <c:v>0.5388278388278388</c:v>
                </c:pt>
                <c:pt idx="2941">
                  <c:v>0.53901098901098898</c:v>
                </c:pt>
                <c:pt idx="2942">
                  <c:v>0.53919413919413917</c:v>
                </c:pt>
                <c:pt idx="2943">
                  <c:v>0.53937728937728935</c:v>
                </c:pt>
                <c:pt idx="2944">
                  <c:v>0.53956043956043953</c:v>
                </c:pt>
                <c:pt idx="2945">
                  <c:v>0.53974358974358971</c:v>
                </c:pt>
                <c:pt idx="2946">
                  <c:v>0.5399267399267399</c:v>
                </c:pt>
                <c:pt idx="2947">
                  <c:v>0.54010989010989008</c:v>
                </c:pt>
                <c:pt idx="2948">
                  <c:v>0.54029304029304026</c:v>
                </c:pt>
                <c:pt idx="2949">
                  <c:v>0.54047619047619044</c:v>
                </c:pt>
                <c:pt idx="2950">
                  <c:v>0.54065934065934063</c:v>
                </c:pt>
                <c:pt idx="2951">
                  <c:v>0.54084249084249081</c:v>
                </c:pt>
                <c:pt idx="2952">
                  <c:v>0.54102564102564099</c:v>
                </c:pt>
                <c:pt idx="2953">
                  <c:v>0.54120879120879117</c:v>
                </c:pt>
                <c:pt idx="2954">
                  <c:v>0.54139194139194136</c:v>
                </c:pt>
                <c:pt idx="2955">
                  <c:v>0.54157509157509154</c:v>
                </c:pt>
                <c:pt idx="2956">
                  <c:v>0.54175824175824172</c:v>
                </c:pt>
                <c:pt idx="2957">
                  <c:v>0.5419413919413919</c:v>
                </c:pt>
                <c:pt idx="2958">
                  <c:v>0.54212454212454209</c:v>
                </c:pt>
                <c:pt idx="2959">
                  <c:v>0.54230769230769227</c:v>
                </c:pt>
                <c:pt idx="2960">
                  <c:v>0.54249084249084245</c:v>
                </c:pt>
                <c:pt idx="2961">
                  <c:v>0.54267399267399263</c:v>
                </c:pt>
                <c:pt idx="2962">
                  <c:v>0.54285714285714282</c:v>
                </c:pt>
                <c:pt idx="2963">
                  <c:v>0.543040293040293</c:v>
                </c:pt>
                <c:pt idx="2964">
                  <c:v>0.54322344322344318</c:v>
                </c:pt>
                <c:pt idx="2965">
                  <c:v>0.54340659340659336</c:v>
                </c:pt>
                <c:pt idx="2966">
                  <c:v>0.54358974358974355</c:v>
                </c:pt>
                <c:pt idx="2967">
                  <c:v>0.54377289377289373</c:v>
                </c:pt>
                <c:pt idx="2968">
                  <c:v>0.54395604395604391</c:v>
                </c:pt>
                <c:pt idx="2969">
                  <c:v>0.54413919413919409</c:v>
                </c:pt>
                <c:pt idx="2970">
                  <c:v>0.54432234432234428</c:v>
                </c:pt>
                <c:pt idx="2971">
                  <c:v>0.54450549450549446</c:v>
                </c:pt>
                <c:pt idx="2972">
                  <c:v>0.54468864468864464</c:v>
                </c:pt>
                <c:pt idx="2973">
                  <c:v>0.54487179487179482</c:v>
                </c:pt>
                <c:pt idx="2974">
                  <c:v>0.54505494505494501</c:v>
                </c:pt>
                <c:pt idx="2975">
                  <c:v>0.54523809523809519</c:v>
                </c:pt>
                <c:pt idx="2976">
                  <c:v>0.54542124542124537</c:v>
                </c:pt>
                <c:pt idx="2977">
                  <c:v>0.54560439560439555</c:v>
                </c:pt>
                <c:pt idx="2978">
                  <c:v>0.54578754578754574</c:v>
                </c:pt>
                <c:pt idx="2979">
                  <c:v>0.54597069597069592</c:v>
                </c:pt>
                <c:pt idx="2980">
                  <c:v>0.5461538461538461</c:v>
                </c:pt>
                <c:pt idx="2981">
                  <c:v>0.54633699633699628</c:v>
                </c:pt>
                <c:pt idx="2982">
                  <c:v>0.54652014652014647</c:v>
                </c:pt>
                <c:pt idx="2983">
                  <c:v>0.54670329670329665</c:v>
                </c:pt>
                <c:pt idx="2984">
                  <c:v>0.54688644688644694</c:v>
                </c:pt>
                <c:pt idx="2985">
                  <c:v>0.54706959706959712</c:v>
                </c:pt>
                <c:pt idx="2986">
                  <c:v>0.54725274725274731</c:v>
                </c:pt>
                <c:pt idx="2987">
                  <c:v>0.54743589743589749</c:v>
                </c:pt>
                <c:pt idx="2988">
                  <c:v>0.54761904761904767</c:v>
                </c:pt>
                <c:pt idx="2989">
                  <c:v>0.54780219780219785</c:v>
                </c:pt>
                <c:pt idx="2990">
                  <c:v>0.54798534798534804</c:v>
                </c:pt>
                <c:pt idx="2991">
                  <c:v>0.54816849816849822</c:v>
                </c:pt>
                <c:pt idx="2992">
                  <c:v>0.5483516483516484</c:v>
                </c:pt>
                <c:pt idx="2993">
                  <c:v>0.54853479853479858</c:v>
                </c:pt>
                <c:pt idx="2994">
                  <c:v>0.54871794871794877</c:v>
                </c:pt>
                <c:pt idx="2995">
                  <c:v>0.54890109890109895</c:v>
                </c:pt>
                <c:pt idx="2996">
                  <c:v>0.54908424908424913</c:v>
                </c:pt>
                <c:pt idx="2997">
                  <c:v>0.54926739926739931</c:v>
                </c:pt>
                <c:pt idx="2998">
                  <c:v>0.5494505494505495</c:v>
                </c:pt>
                <c:pt idx="2999">
                  <c:v>0.54963369963369968</c:v>
                </c:pt>
                <c:pt idx="3000">
                  <c:v>0.54981684981684986</c:v>
                </c:pt>
                <c:pt idx="3001">
                  <c:v>0.55000000000000004</c:v>
                </c:pt>
                <c:pt idx="3002">
                  <c:v>0.55018315018315023</c:v>
                </c:pt>
                <c:pt idx="3003">
                  <c:v>0.55036630036630041</c:v>
                </c:pt>
                <c:pt idx="3004">
                  <c:v>0.55054945054945059</c:v>
                </c:pt>
                <c:pt idx="3005">
                  <c:v>0.55073260073260077</c:v>
                </c:pt>
                <c:pt idx="3006">
                  <c:v>0.55091575091575096</c:v>
                </c:pt>
                <c:pt idx="3007">
                  <c:v>0.55109890109890114</c:v>
                </c:pt>
                <c:pt idx="3008">
                  <c:v>0.55128205128205132</c:v>
                </c:pt>
                <c:pt idx="3009">
                  <c:v>0.5514652014652015</c:v>
                </c:pt>
                <c:pt idx="3010">
                  <c:v>0.55164835164835169</c:v>
                </c:pt>
                <c:pt idx="3011">
                  <c:v>0.55183150183150187</c:v>
                </c:pt>
                <c:pt idx="3012">
                  <c:v>0.55201465201465205</c:v>
                </c:pt>
                <c:pt idx="3013">
                  <c:v>0.55219780219780223</c:v>
                </c:pt>
                <c:pt idx="3014">
                  <c:v>0.55238095238095242</c:v>
                </c:pt>
                <c:pt idx="3015">
                  <c:v>0.5525641025641026</c:v>
                </c:pt>
                <c:pt idx="3016">
                  <c:v>0.55274725274725278</c:v>
                </c:pt>
                <c:pt idx="3017">
                  <c:v>0.55293040293040296</c:v>
                </c:pt>
                <c:pt idx="3018">
                  <c:v>0.55311355311355315</c:v>
                </c:pt>
                <c:pt idx="3019">
                  <c:v>0.55329670329670333</c:v>
                </c:pt>
                <c:pt idx="3020">
                  <c:v>0.55347985347985351</c:v>
                </c:pt>
                <c:pt idx="3021">
                  <c:v>0.55366300366300369</c:v>
                </c:pt>
                <c:pt idx="3022">
                  <c:v>0.55384615384615388</c:v>
                </c:pt>
                <c:pt idx="3023">
                  <c:v>0.55402930402930406</c:v>
                </c:pt>
                <c:pt idx="3024">
                  <c:v>0.55421245421245424</c:v>
                </c:pt>
                <c:pt idx="3025">
                  <c:v>0.55439560439560442</c:v>
                </c:pt>
                <c:pt idx="3026">
                  <c:v>0.55457875457875461</c:v>
                </c:pt>
                <c:pt idx="3027">
                  <c:v>0.55476190476190479</c:v>
                </c:pt>
                <c:pt idx="3028">
                  <c:v>0.55494505494505497</c:v>
                </c:pt>
                <c:pt idx="3029">
                  <c:v>0.55512820512820515</c:v>
                </c:pt>
                <c:pt idx="3030">
                  <c:v>0.55531135531135534</c:v>
                </c:pt>
                <c:pt idx="3031">
                  <c:v>0.55549450549450552</c:v>
                </c:pt>
                <c:pt idx="3032">
                  <c:v>0.5556776556776557</c:v>
                </c:pt>
                <c:pt idx="3033">
                  <c:v>0.55586080586080588</c:v>
                </c:pt>
                <c:pt idx="3034">
                  <c:v>0.55604395604395607</c:v>
                </c:pt>
                <c:pt idx="3035">
                  <c:v>0.55622710622710625</c:v>
                </c:pt>
                <c:pt idx="3036">
                  <c:v>0.55641025641025643</c:v>
                </c:pt>
                <c:pt idx="3037">
                  <c:v>0.55659340659340661</c:v>
                </c:pt>
                <c:pt idx="3038">
                  <c:v>0.5567765567765568</c:v>
                </c:pt>
                <c:pt idx="3039">
                  <c:v>0.55695970695970698</c:v>
                </c:pt>
                <c:pt idx="3040">
                  <c:v>0.55714285714285716</c:v>
                </c:pt>
                <c:pt idx="3041">
                  <c:v>0.55732600732600734</c:v>
                </c:pt>
                <c:pt idx="3042">
                  <c:v>0.55750915750915753</c:v>
                </c:pt>
                <c:pt idx="3043">
                  <c:v>0.55769230769230771</c:v>
                </c:pt>
                <c:pt idx="3044">
                  <c:v>0.55787545787545789</c:v>
                </c:pt>
                <c:pt idx="3045">
                  <c:v>0.55805860805860807</c:v>
                </c:pt>
                <c:pt idx="3046">
                  <c:v>0.55824175824175826</c:v>
                </c:pt>
                <c:pt idx="3047">
                  <c:v>0.55842490842490844</c:v>
                </c:pt>
                <c:pt idx="3048">
                  <c:v>0.55860805860805862</c:v>
                </c:pt>
                <c:pt idx="3049">
                  <c:v>0.5587912087912088</c:v>
                </c:pt>
                <c:pt idx="3050">
                  <c:v>0.55897435897435899</c:v>
                </c:pt>
                <c:pt idx="3051">
                  <c:v>0.55915750915750917</c:v>
                </c:pt>
                <c:pt idx="3052">
                  <c:v>0.55934065934065935</c:v>
                </c:pt>
                <c:pt idx="3053">
                  <c:v>0.55952380952380953</c:v>
                </c:pt>
                <c:pt idx="3054">
                  <c:v>0.55970695970695972</c:v>
                </c:pt>
                <c:pt idx="3055">
                  <c:v>0.5598901098901099</c:v>
                </c:pt>
                <c:pt idx="3056">
                  <c:v>0.56007326007326008</c:v>
                </c:pt>
                <c:pt idx="3057">
                  <c:v>0.56025641025641026</c:v>
                </c:pt>
                <c:pt idx="3058">
                  <c:v>0.56043956043956045</c:v>
                </c:pt>
                <c:pt idx="3059">
                  <c:v>0.56062271062271063</c:v>
                </c:pt>
                <c:pt idx="3060">
                  <c:v>0.56080586080586081</c:v>
                </c:pt>
                <c:pt idx="3061">
                  <c:v>0.56098901098901099</c:v>
                </c:pt>
                <c:pt idx="3062">
                  <c:v>0.56117216117216118</c:v>
                </c:pt>
                <c:pt idx="3063">
                  <c:v>0.56135531135531136</c:v>
                </c:pt>
                <c:pt idx="3064">
                  <c:v>0.56153846153846154</c:v>
                </c:pt>
                <c:pt idx="3065">
                  <c:v>0.56172161172161172</c:v>
                </c:pt>
                <c:pt idx="3066">
                  <c:v>0.56190476190476191</c:v>
                </c:pt>
                <c:pt idx="3067">
                  <c:v>0.56208791208791209</c:v>
                </c:pt>
                <c:pt idx="3068">
                  <c:v>0.56227106227106227</c:v>
                </c:pt>
                <c:pt idx="3069">
                  <c:v>0.56245421245421245</c:v>
                </c:pt>
                <c:pt idx="3070">
                  <c:v>0.56263736263736264</c:v>
                </c:pt>
                <c:pt idx="3071">
                  <c:v>0.56282051282051282</c:v>
                </c:pt>
                <c:pt idx="3072">
                  <c:v>0.563003663003663</c:v>
                </c:pt>
                <c:pt idx="3073">
                  <c:v>0.56318681318681318</c:v>
                </c:pt>
                <c:pt idx="3074">
                  <c:v>0.56336996336996337</c:v>
                </c:pt>
                <c:pt idx="3075">
                  <c:v>0.56355311355311355</c:v>
                </c:pt>
                <c:pt idx="3076">
                  <c:v>0.56373626373626373</c:v>
                </c:pt>
                <c:pt idx="3077">
                  <c:v>0.56391941391941391</c:v>
                </c:pt>
                <c:pt idx="3078">
                  <c:v>0.5641025641025641</c:v>
                </c:pt>
                <c:pt idx="3079">
                  <c:v>0.56428571428571428</c:v>
                </c:pt>
                <c:pt idx="3080">
                  <c:v>0.56446886446886446</c:v>
                </c:pt>
                <c:pt idx="3081">
                  <c:v>0.56465201465201464</c:v>
                </c:pt>
                <c:pt idx="3082">
                  <c:v>0.56483516483516483</c:v>
                </c:pt>
                <c:pt idx="3083">
                  <c:v>0.56501831501831501</c:v>
                </c:pt>
                <c:pt idx="3084">
                  <c:v>0.56520146520146519</c:v>
                </c:pt>
                <c:pt idx="3085">
                  <c:v>0.56538461538461537</c:v>
                </c:pt>
                <c:pt idx="3086">
                  <c:v>0.56556776556776556</c:v>
                </c:pt>
                <c:pt idx="3087">
                  <c:v>0.56575091575091574</c:v>
                </c:pt>
                <c:pt idx="3088">
                  <c:v>0.56593406593406592</c:v>
                </c:pt>
                <c:pt idx="3089">
                  <c:v>0.5661172161172161</c:v>
                </c:pt>
                <c:pt idx="3090">
                  <c:v>0.56630036630036629</c:v>
                </c:pt>
                <c:pt idx="3091">
                  <c:v>0.56648351648351647</c:v>
                </c:pt>
                <c:pt idx="3092">
                  <c:v>0.56666666666666665</c:v>
                </c:pt>
                <c:pt idx="3093">
                  <c:v>0.56684981684981683</c:v>
                </c:pt>
                <c:pt idx="3094">
                  <c:v>0.56703296703296702</c:v>
                </c:pt>
                <c:pt idx="3095">
                  <c:v>0.5672161172161172</c:v>
                </c:pt>
                <c:pt idx="3096">
                  <c:v>0.56739926739926738</c:v>
                </c:pt>
                <c:pt idx="3097">
                  <c:v>0.56758241758241756</c:v>
                </c:pt>
                <c:pt idx="3098">
                  <c:v>0.56776556776556775</c:v>
                </c:pt>
                <c:pt idx="3099">
                  <c:v>0.56794871794871793</c:v>
                </c:pt>
                <c:pt idx="3100">
                  <c:v>0.56813186813186811</c:v>
                </c:pt>
                <c:pt idx="3101">
                  <c:v>0.56831501831501829</c:v>
                </c:pt>
                <c:pt idx="3102">
                  <c:v>0.56849816849816848</c:v>
                </c:pt>
                <c:pt idx="3103">
                  <c:v>0.56868131868131866</c:v>
                </c:pt>
                <c:pt idx="3104">
                  <c:v>0.56886446886446884</c:v>
                </c:pt>
                <c:pt idx="3105">
                  <c:v>0.56904761904761902</c:v>
                </c:pt>
                <c:pt idx="3106">
                  <c:v>0.56923076923076921</c:v>
                </c:pt>
                <c:pt idx="3107">
                  <c:v>0.56941391941391939</c:v>
                </c:pt>
                <c:pt idx="3108">
                  <c:v>0.56959706959706957</c:v>
                </c:pt>
                <c:pt idx="3109">
                  <c:v>0.56978021978021975</c:v>
                </c:pt>
                <c:pt idx="3110">
                  <c:v>0.56996336996336994</c:v>
                </c:pt>
                <c:pt idx="3111">
                  <c:v>0.57014652014652012</c:v>
                </c:pt>
                <c:pt idx="3112">
                  <c:v>0.5703296703296703</c:v>
                </c:pt>
                <c:pt idx="3113">
                  <c:v>0.57051282051282048</c:v>
                </c:pt>
                <c:pt idx="3114">
                  <c:v>0.57069597069597067</c:v>
                </c:pt>
                <c:pt idx="3115">
                  <c:v>0.57087912087912085</c:v>
                </c:pt>
                <c:pt idx="3116">
                  <c:v>0.57106227106227103</c:v>
                </c:pt>
                <c:pt idx="3117">
                  <c:v>0.57124542124542121</c:v>
                </c:pt>
                <c:pt idx="3118">
                  <c:v>0.5714285714285714</c:v>
                </c:pt>
                <c:pt idx="3119">
                  <c:v>0.57161172161172158</c:v>
                </c:pt>
                <c:pt idx="3120">
                  <c:v>0.57179487179487176</c:v>
                </c:pt>
                <c:pt idx="3121">
                  <c:v>0.57197802197802194</c:v>
                </c:pt>
                <c:pt idx="3122">
                  <c:v>0.57216117216117213</c:v>
                </c:pt>
                <c:pt idx="3123">
                  <c:v>0.57234432234432231</c:v>
                </c:pt>
                <c:pt idx="3124">
                  <c:v>0.57252747252747249</c:v>
                </c:pt>
                <c:pt idx="3125">
                  <c:v>0.57271062271062267</c:v>
                </c:pt>
                <c:pt idx="3126">
                  <c:v>0.57289377289377286</c:v>
                </c:pt>
                <c:pt idx="3127">
                  <c:v>0.57307692307692304</c:v>
                </c:pt>
                <c:pt idx="3128">
                  <c:v>0.57326007326007322</c:v>
                </c:pt>
                <c:pt idx="3129">
                  <c:v>0.5734432234432234</c:v>
                </c:pt>
                <c:pt idx="3130">
                  <c:v>0.57362637362637359</c:v>
                </c:pt>
                <c:pt idx="3131">
                  <c:v>0.57380952380952377</c:v>
                </c:pt>
                <c:pt idx="3132">
                  <c:v>0.57399267399267395</c:v>
                </c:pt>
                <c:pt idx="3133">
                  <c:v>0.57417582417582413</c:v>
                </c:pt>
                <c:pt idx="3134">
                  <c:v>0.57435897435897432</c:v>
                </c:pt>
                <c:pt idx="3135">
                  <c:v>0.5745421245421245</c:v>
                </c:pt>
                <c:pt idx="3136">
                  <c:v>0.57472527472527468</c:v>
                </c:pt>
                <c:pt idx="3137">
                  <c:v>0.57490842490842486</c:v>
                </c:pt>
                <c:pt idx="3138">
                  <c:v>0.57509157509157505</c:v>
                </c:pt>
                <c:pt idx="3139">
                  <c:v>0.57527472527472523</c:v>
                </c:pt>
                <c:pt idx="3140">
                  <c:v>0.57545787545787541</c:v>
                </c:pt>
                <c:pt idx="3141">
                  <c:v>0.57564102564102559</c:v>
                </c:pt>
                <c:pt idx="3142">
                  <c:v>0.57582417582417578</c:v>
                </c:pt>
                <c:pt idx="3143">
                  <c:v>0.57600732600732596</c:v>
                </c:pt>
                <c:pt idx="3144">
                  <c:v>0.57619047619047614</c:v>
                </c:pt>
                <c:pt idx="3145">
                  <c:v>0.57637362637362632</c:v>
                </c:pt>
                <c:pt idx="3146">
                  <c:v>0.57655677655677651</c:v>
                </c:pt>
                <c:pt idx="3147">
                  <c:v>0.57673992673992669</c:v>
                </c:pt>
                <c:pt idx="3148">
                  <c:v>0.57692307692307687</c:v>
                </c:pt>
                <c:pt idx="3149">
                  <c:v>0.57710622710622705</c:v>
                </c:pt>
                <c:pt idx="3150">
                  <c:v>0.57728937728937724</c:v>
                </c:pt>
                <c:pt idx="3151">
                  <c:v>0.57747252747252742</c:v>
                </c:pt>
                <c:pt idx="3152">
                  <c:v>0.5776556776556776</c:v>
                </c:pt>
                <c:pt idx="3153">
                  <c:v>0.57783882783882778</c:v>
                </c:pt>
                <c:pt idx="3154">
                  <c:v>0.57802197802197797</c:v>
                </c:pt>
                <c:pt idx="3155">
                  <c:v>0.57820512820512826</c:v>
                </c:pt>
                <c:pt idx="3156">
                  <c:v>0.57838827838827844</c:v>
                </c:pt>
                <c:pt idx="3157">
                  <c:v>0.57857142857142863</c:v>
                </c:pt>
                <c:pt idx="3158">
                  <c:v>0.57875457875457881</c:v>
                </c:pt>
                <c:pt idx="3159">
                  <c:v>0.57893772893772899</c:v>
                </c:pt>
                <c:pt idx="3160">
                  <c:v>0.57912087912087917</c:v>
                </c:pt>
                <c:pt idx="3161">
                  <c:v>0.57930402930402936</c:v>
                </c:pt>
                <c:pt idx="3162">
                  <c:v>0.57948717948717954</c:v>
                </c:pt>
                <c:pt idx="3163">
                  <c:v>0.57967032967032972</c:v>
                </c:pt>
                <c:pt idx="3164">
                  <c:v>0.5798534798534799</c:v>
                </c:pt>
                <c:pt idx="3165">
                  <c:v>0.58003663003663009</c:v>
                </c:pt>
                <c:pt idx="3166">
                  <c:v>0.58021978021978027</c:v>
                </c:pt>
                <c:pt idx="3167">
                  <c:v>0.58040293040293045</c:v>
                </c:pt>
                <c:pt idx="3168">
                  <c:v>0.58058608058608063</c:v>
                </c:pt>
                <c:pt idx="3169">
                  <c:v>0.58076923076923082</c:v>
                </c:pt>
                <c:pt idx="3170">
                  <c:v>0.580952380952381</c:v>
                </c:pt>
                <c:pt idx="3171">
                  <c:v>0.58113553113553118</c:v>
                </c:pt>
                <c:pt idx="3172">
                  <c:v>0.58131868131868136</c:v>
                </c:pt>
                <c:pt idx="3173">
                  <c:v>0.58150183150183155</c:v>
                </c:pt>
                <c:pt idx="3174">
                  <c:v>0.58168498168498173</c:v>
                </c:pt>
                <c:pt idx="3175">
                  <c:v>0.58186813186813191</c:v>
                </c:pt>
                <c:pt idx="3176">
                  <c:v>0.58205128205128209</c:v>
                </c:pt>
                <c:pt idx="3177">
                  <c:v>0.58223443223443228</c:v>
                </c:pt>
                <c:pt idx="3178">
                  <c:v>0.58241758241758246</c:v>
                </c:pt>
                <c:pt idx="3179">
                  <c:v>0.58260073260073264</c:v>
                </c:pt>
                <c:pt idx="3180">
                  <c:v>0.58278388278388282</c:v>
                </c:pt>
                <c:pt idx="3181">
                  <c:v>0.58296703296703301</c:v>
                </c:pt>
                <c:pt idx="3182">
                  <c:v>0.58315018315018319</c:v>
                </c:pt>
                <c:pt idx="3183">
                  <c:v>0.58333333333333337</c:v>
                </c:pt>
                <c:pt idx="3184">
                  <c:v>0.58351648351648355</c:v>
                </c:pt>
                <c:pt idx="3185">
                  <c:v>0.58369963369963374</c:v>
                </c:pt>
                <c:pt idx="3186">
                  <c:v>0.58388278388278392</c:v>
                </c:pt>
                <c:pt idx="3187">
                  <c:v>0.5840659340659341</c:v>
                </c:pt>
                <c:pt idx="3188">
                  <c:v>0.58424908424908428</c:v>
                </c:pt>
                <c:pt idx="3189">
                  <c:v>0.58443223443223447</c:v>
                </c:pt>
                <c:pt idx="3190">
                  <c:v>0.58461538461538465</c:v>
                </c:pt>
                <c:pt idx="3191">
                  <c:v>0.58479853479853483</c:v>
                </c:pt>
                <c:pt idx="3192">
                  <c:v>0.58498168498168501</c:v>
                </c:pt>
                <c:pt idx="3193">
                  <c:v>0.5851648351648352</c:v>
                </c:pt>
                <c:pt idx="3194">
                  <c:v>0.58534798534798538</c:v>
                </c:pt>
                <c:pt idx="3195">
                  <c:v>0.58553113553113556</c:v>
                </c:pt>
                <c:pt idx="3196">
                  <c:v>0.58571428571428574</c:v>
                </c:pt>
                <c:pt idx="3197">
                  <c:v>0.58589743589743593</c:v>
                </c:pt>
                <c:pt idx="3198">
                  <c:v>0.58608058608058611</c:v>
                </c:pt>
                <c:pt idx="3199">
                  <c:v>0.58626373626373629</c:v>
                </c:pt>
                <c:pt idx="3200">
                  <c:v>0.58644688644688647</c:v>
                </c:pt>
                <c:pt idx="3201">
                  <c:v>0.58663003663003666</c:v>
                </c:pt>
                <c:pt idx="3202">
                  <c:v>0.58681318681318684</c:v>
                </c:pt>
                <c:pt idx="3203">
                  <c:v>0.58699633699633702</c:v>
                </c:pt>
                <c:pt idx="3204">
                  <c:v>0.5871794871794872</c:v>
                </c:pt>
                <c:pt idx="3205">
                  <c:v>0.58736263736263739</c:v>
                </c:pt>
                <c:pt idx="3206">
                  <c:v>0.58754578754578757</c:v>
                </c:pt>
                <c:pt idx="3207">
                  <c:v>0.58772893772893775</c:v>
                </c:pt>
                <c:pt idx="3208">
                  <c:v>0.58791208791208793</c:v>
                </c:pt>
                <c:pt idx="3209">
                  <c:v>0.58809523809523812</c:v>
                </c:pt>
                <c:pt idx="3210">
                  <c:v>0.5882783882783883</c:v>
                </c:pt>
                <c:pt idx="3211">
                  <c:v>0.58846153846153848</c:v>
                </c:pt>
                <c:pt idx="3212">
                  <c:v>0.58864468864468866</c:v>
                </c:pt>
                <c:pt idx="3213">
                  <c:v>0.58882783882783885</c:v>
                </c:pt>
                <c:pt idx="3214">
                  <c:v>0.58901098901098903</c:v>
                </c:pt>
                <c:pt idx="3215">
                  <c:v>0.58919413919413921</c:v>
                </c:pt>
                <c:pt idx="3216">
                  <c:v>0.58937728937728939</c:v>
                </c:pt>
                <c:pt idx="3217">
                  <c:v>0.58956043956043958</c:v>
                </c:pt>
                <c:pt idx="3218">
                  <c:v>0.58974358974358976</c:v>
                </c:pt>
                <c:pt idx="3219">
                  <c:v>0.58992673992673994</c:v>
                </c:pt>
                <c:pt idx="3220">
                  <c:v>0.59010989010989012</c:v>
                </c:pt>
                <c:pt idx="3221">
                  <c:v>0.59029304029304031</c:v>
                </c:pt>
                <c:pt idx="3222">
                  <c:v>0.59047619047619049</c:v>
                </c:pt>
                <c:pt idx="3223">
                  <c:v>0.59065934065934067</c:v>
                </c:pt>
                <c:pt idx="3224">
                  <c:v>0.59084249084249085</c:v>
                </c:pt>
                <c:pt idx="3225">
                  <c:v>0.59102564102564104</c:v>
                </c:pt>
                <c:pt idx="3226">
                  <c:v>0.59120879120879122</c:v>
                </c:pt>
                <c:pt idx="3227">
                  <c:v>0.5913919413919414</c:v>
                </c:pt>
                <c:pt idx="3228">
                  <c:v>0.59157509157509158</c:v>
                </c:pt>
                <c:pt idx="3229">
                  <c:v>0.59175824175824177</c:v>
                </c:pt>
                <c:pt idx="3230">
                  <c:v>0.59194139194139195</c:v>
                </c:pt>
                <c:pt idx="3231">
                  <c:v>0.59212454212454213</c:v>
                </c:pt>
                <c:pt idx="3232">
                  <c:v>0.59230769230769231</c:v>
                </c:pt>
                <c:pt idx="3233">
                  <c:v>0.5924908424908425</c:v>
                </c:pt>
                <c:pt idx="3234">
                  <c:v>0.59267399267399268</c:v>
                </c:pt>
                <c:pt idx="3235">
                  <c:v>0.59285714285714286</c:v>
                </c:pt>
                <c:pt idx="3236">
                  <c:v>0.59304029304029304</c:v>
                </c:pt>
                <c:pt idx="3237">
                  <c:v>0.59322344322344323</c:v>
                </c:pt>
                <c:pt idx="3238">
                  <c:v>0.59340659340659341</c:v>
                </c:pt>
                <c:pt idx="3239">
                  <c:v>0.59358974358974359</c:v>
                </c:pt>
                <c:pt idx="3240">
                  <c:v>0.59377289377289377</c:v>
                </c:pt>
                <c:pt idx="3241">
                  <c:v>0.59395604395604396</c:v>
                </c:pt>
                <c:pt idx="3242">
                  <c:v>0.59413919413919414</c:v>
                </c:pt>
                <c:pt idx="3243">
                  <c:v>0.59432234432234432</c:v>
                </c:pt>
                <c:pt idx="3244">
                  <c:v>0.5945054945054945</c:v>
                </c:pt>
                <c:pt idx="3245">
                  <c:v>0.59468864468864469</c:v>
                </c:pt>
                <c:pt idx="3246">
                  <c:v>0.59487179487179487</c:v>
                </c:pt>
                <c:pt idx="3247">
                  <c:v>0.59505494505494505</c:v>
                </c:pt>
                <c:pt idx="3248">
                  <c:v>0.59523809523809523</c:v>
                </c:pt>
                <c:pt idx="3249">
                  <c:v>0.59542124542124542</c:v>
                </c:pt>
                <c:pt idx="3250">
                  <c:v>0.5956043956043956</c:v>
                </c:pt>
                <c:pt idx="3251">
                  <c:v>0.59578754578754578</c:v>
                </c:pt>
                <c:pt idx="3252">
                  <c:v>0.59597069597069596</c:v>
                </c:pt>
                <c:pt idx="3253">
                  <c:v>0.59615384615384615</c:v>
                </c:pt>
                <c:pt idx="3254">
                  <c:v>0.59633699633699633</c:v>
                </c:pt>
                <c:pt idx="3255">
                  <c:v>0.59652014652014651</c:v>
                </c:pt>
                <c:pt idx="3256">
                  <c:v>0.59670329670329669</c:v>
                </c:pt>
                <c:pt idx="3257">
                  <c:v>0.59688644688644688</c:v>
                </c:pt>
                <c:pt idx="3258">
                  <c:v>0.59706959706959706</c:v>
                </c:pt>
                <c:pt idx="3259">
                  <c:v>0.59725274725274724</c:v>
                </c:pt>
                <c:pt idx="3260">
                  <c:v>0.59743589743589742</c:v>
                </c:pt>
                <c:pt idx="3261">
                  <c:v>0.59761904761904761</c:v>
                </c:pt>
                <c:pt idx="3262">
                  <c:v>0.59780219780219779</c:v>
                </c:pt>
                <c:pt idx="3263">
                  <c:v>0.59798534798534797</c:v>
                </c:pt>
                <c:pt idx="3264">
                  <c:v>0.59816849816849815</c:v>
                </c:pt>
                <c:pt idx="3265">
                  <c:v>0.59835164835164834</c:v>
                </c:pt>
                <c:pt idx="3266">
                  <c:v>0.59853479853479852</c:v>
                </c:pt>
                <c:pt idx="3267">
                  <c:v>0.5987179487179487</c:v>
                </c:pt>
                <c:pt idx="3268">
                  <c:v>0.59890109890109888</c:v>
                </c:pt>
                <c:pt idx="3269">
                  <c:v>0.59908424908424907</c:v>
                </c:pt>
                <c:pt idx="3270">
                  <c:v>0.59926739926739925</c:v>
                </c:pt>
                <c:pt idx="3271">
                  <c:v>0.59945054945054943</c:v>
                </c:pt>
                <c:pt idx="3272">
                  <c:v>0.59963369963369961</c:v>
                </c:pt>
                <c:pt idx="3273">
                  <c:v>0.5998168498168498</c:v>
                </c:pt>
                <c:pt idx="3274">
                  <c:v>0.6</c:v>
                </c:pt>
                <c:pt idx="3275">
                  <c:v>0.60018315018315016</c:v>
                </c:pt>
                <c:pt idx="3276">
                  <c:v>0.60036630036630034</c:v>
                </c:pt>
                <c:pt idx="3277">
                  <c:v>0.60054945054945053</c:v>
                </c:pt>
                <c:pt idx="3278">
                  <c:v>0.60073260073260071</c:v>
                </c:pt>
                <c:pt idx="3279">
                  <c:v>0.60091575091575089</c:v>
                </c:pt>
                <c:pt idx="3280">
                  <c:v>0.60109890109890107</c:v>
                </c:pt>
                <c:pt idx="3281">
                  <c:v>0.60128205128205126</c:v>
                </c:pt>
                <c:pt idx="3282">
                  <c:v>0.60146520146520144</c:v>
                </c:pt>
                <c:pt idx="3283">
                  <c:v>0.60164835164835162</c:v>
                </c:pt>
                <c:pt idx="3284">
                  <c:v>0.6018315018315018</c:v>
                </c:pt>
                <c:pt idx="3285">
                  <c:v>0.60201465201465199</c:v>
                </c:pt>
                <c:pt idx="3286">
                  <c:v>0.60219780219780217</c:v>
                </c:pt>
                <c:pt idx="3287">
                  <c:v>0.60238095238095235</c:v>
                </c:pt>
                <c:pt idx="3288">
                  <c:v>0.60256410256410253</c:v>
                </c:pt>
                <c:pt idx="3289">
                  <c:v>0.60274725274725272</c:v>
                </c:pt>
                <c:pt idx="3290">
                  <c:v>0.6029304029304029</c:v>
                </c:pt>
                <c:pt idx="3291">
                  <c:v>0.60311355311355308</c:v>
                </c:pt>
                <c:pt idx="3292">
                  <c:v>0.60329670329670326</c:v>
                </c:pt>
                <c:pt idx="3293">
                  <c:v>0.60347985347985345</c:v>
                </c:pt>
                <c:pt idx="3294">
                  <c:v>0.60366300366300363</c:v>
                </c:pt>
                <c:pt idx="3295">
                  <c:v>0.60384615384615381</c:v>
                </c:pt>
                <c:pt idx="3296">
                  <c:v>0.60402930402930399</c:v>
                </c:pt>
                <c:pt idx="3297">
                  <c:v>0.60421245421245418</c:v>
                </c:pt>
                <c:pt idx="3298">
                  <c:v>0.60439560439560436</c:v>
                </c:pt>
                <c:pt idx="3299">
                  <c:v>0.60457875457875454</c:v>
                </c:pt>
                <c:pt idx="3300">
                  <c:v>0.60476190476190472</c:v>
                </c:pt>
                <c:pt idx="3301">
                  <c:v>0.60494505494505491</c:v>
                </c:pt>
                <c:pt idx="3302">
                  <c:v>0.60512820512820509</c:v>
                </c:pt>
                <c:pt idx="3303">
                  <c:v>0.60531135531135527</c:v>
                </c:pt>
                <c:pt idx="3304">
                  <c:v>0.60549450549450545</c:v>
                </c:pt>
                <c:pt idx="3305">
                  <c:v>0.60567765567765564</c:v>
                </c:pt>
                <c:pt idx="3306">
                  <c:v>0.60586080586080582</c:v>
                </c:pt>
                <c:pt idx="3307">
                  <c:v>0.606043956043956</c:v>
                </c:pt>
                <c:pt idx="3308">
                  <c:v>0.60622710622710618</c:v>
                </c:pt>
                <c:pt idx="3309">
                  <c:v>0.60641025641025637</c:v>
                </c:pt>
                <c:pt idx="3310">
                  <c:v>0.60659340659340655</c:v>
                </c:pt>
                <c:pt idx="3311">
                  <c:v>0.60677655677655673</c:v>
                </c:pt>
                <c:pt idx="3312">
                  <c:v>0.60695970695970691</c:v>
                </c:pt>
                <c:pt idx="3313">
                  <c:v>0.6071428571428571</c:v>
                </c:pt>
                <c:pt idx="3314">
                  <c:v>0.60732600732600728</c:v>
                </c:pt>
                <c:pt idx="3315">
                  <c:v>0.60750915750915746</c:v>
                </c:pt>
                <c:pt idx="3316">
                  <c:v>0.60769230769230764</c:v>
                </c:pt>
                <c:pt idx="3317">
                  <c:v>0.60787545787545783</c:v>
                </c:pt>
                <c:pt idx="3318">
                  <c:v>0.60805860805860801</c:v>
                </c:pt>
                <c:pt idx="3319">
                  <c:v>0.60824175824175819</c:v>
                </c:pt>
                <c:pt idx="3320">
                  <c:v>0.60842490842490837</c:v>
                </c:pt>
                <c:pt idx="3321">
                  <c:v>0.60860805860805856</c:v>
                </c:pt>
                <c:pt idx="3322">
                  <c:v>0.60879120879120874</c:v>
                </c:pt>
                <c:pt idx="3323">
                  <c:v>0.60897435897435892</c:v>
                </c:pt>
                <c:pt idx="3324">
                  <c:v>0.6091575091575091</c:v>
                </c:pt>
                <c:pt idx="3325">
                  <c:v>0.60934065934065929</c:v>
                </c:pt>
                <c:pt idx="3326">
                  <c:v>0.60952380952380958</c:v>
                </c:pt>
                <c:pt idx="3327">
                  <c:v>0.60970695970695976</c:v>
                </c:pt>
                <c:pt idx="3328">
                  <c:v>0.60989010989010994</c:v>
                </c:pt>
                <c:pt idx="3329">
                  <c:v>0.61007326007326013</c:v>
                </c:pt>
                <c:pt idx="3330">
                  <c:v>0.61025641025641031</c:v>
                </c:pt>
                <c:pt idx="3331">
                  <c:v>0.61043956043956049</c:v>
                </c:pt>
                <c:pt idx="3332">
                  <c:v>0.61062271062271067</c:v>
                </c:pt>
                <c:pt idx="3333">
                  <c:v>0.61080586080586086</c:v>
                </c:pt>
                <c:pt idx="3334">
                  <c:v>0.61098901098901104</c:v>
                </c:pt>
                <c:pt idx="3335">
                  <c:v>0.61117216117216122</c:v>
                </c:pt>
                <c:pt idx="3336">
                  <c:v>0.6113553113553114</c:v>
                </c:pt>
                <c:pt idx="3337">
                  <c:v>0.61153846153846159</c:v>
                </c:pt>
                <c:pt idx="3338">
                  <c:v>0.61172161172161177</c:v>
                </c:pt>
                <c:pt idx="3339">
                  <c:v>0.61190476190476195</c:v>
                </c:pt>
                <c:pt idx="3340">
                  <c:v>0.61208791208791213</c:v>
                </c:pt>
                <c:pt idx="3341">
                  <c:v>0.61227106227106232</c:v>
                </c:pt>
                <c:pt idx="3342">
                  <c:v>0.6124542124542125</c:v>
                </c:pt>
                <c:pt idx="3343">
                  <c:v>0.61263736263736268</c:v>
                </c:pt>
                <c:pt idx="3344">
                  <c:v>0.61282051282051286</c:v>
                </c:pt>
                <c:pt idx="3345">
                  <c:v>0.61300366300366305</c:v>
                </c:pt>
                <c:pt idx="3346">
                  <c:v>0.61318681318681323</c:v>
                </c:pt>
                <c:pt idx="3347">
                  <c:v>0.61336996336996341</c:v>
                </c:pt>
                <c:pt idx="3348">
                  <c:v>0.61355311355311359</c:v>
                </c:pt>
                <c:pt idx="3349">
                  <c:v>0.61373626373626378</c:v>
                </c:pt>
                <c:pt idx="3350">
                  <c:v>0.61391941391941396</c:v>
                </c:pt>
                <c:pt idx="3351">
                  <c:v>0.61410256410256414</c:v>
                </c:pt>
                <c:pt idx="3352">
                  <c:v>0.61428571428571432</c:v>
                </c:pt>
                <c:pt idx="3353">
                  <c:v>0.61446886446886451</c:v>
                </c:pt>
                <c:pt idx="3354">
                  <c:v>0.61465201465201469</c:v>
                </c:pt>
                <c:pt idx="3355">
                  <c:v>0.61483516483516487</c:v>
                </c:pt>
                <c:pt idx="3356">
                  <c:v>0.61501831501831505</c:v>
                </c:pt>
                <c:pt idx="3357">
                  <c:v>0.61520146520146524</c:v>
                </c:pt>
                <c:pt idx="3358">
                  <c:v>0.61538461538461542</c:v>
                </c:pt>
                <c:pt idx="3359">
                  <c:v>0.6155677655677656</c:v>
                </c:pt>
                <c:pt idx="3360">
                  <c:v>0.61575091575091578</c:v>
                </c:pt>
                <c:pt idx="3361">
                  <c:v>0.61593406593406597</c:v>
                </c:pt>
                <c:pt idx="3362">
                  <c:v>0.61611721611721615</c:v>
                </c:pt>
                <c:pt idx="3363">
                  <c:v>0.61630036630036633</c:v>
                </c:pt>
                <c:pt idx="3364">
                  <c:v>0.61648351648351651</c:v>
                </c:pt>
                <c:pt idx="3365">
                  <c:v>0.6166666666666667</c:v>
                </c:pt>
                <c:pt idx="3366">
                  <c:v>0.61684981684981688</c:v>
                </c:pt>
                <c:pt idx="3367">
                  <c:v>0.61703296703296706</c:v>
                </c:pt>
                <c:pt idx="3368">
                  <c:v>0.61721611721611724</c:v>
                </c:pt>
                <c:pt idx="3369">
                  <c:v>0.61739926739926743</c:v>
                </c:pt>
                <c:pt idx="3370">
                  <c:v>0.61758241758241761</c:v>
                </c:pt>
                <c:pt idx="3371">
                  <c:v>0.61776556776556779</c:v>
                </c:pt>
                <c:pt idx="3372">
                  <c:v>0.61794871794871797</c:v>
                </c:pt>
                <c:pt idx="3373">
                  <c:v>0.61813186813186816</c:v>
                </c:pt>
                <c:pt idx="3374">
                  <c:v>0.61831501831501834</c:v>
                </c:pt>
                <c:pt idx="3375">
                  <c:v>0.61849816849816852</c:v>
                </c:pt>
                <c:pt idx="3376">
                  <c:v>0.6186813186813187</c:v>
                </c:pt>
                <c:pt idx="3377">
                  <c:v>0.61886446886446889</c:v>
                </c:pt>
                <c:pt idx="3378">
                  <c:v>0.61904761904761907</c:v>
                </c:pt>
                <c:pt idx="3379">
                  <c:v>0.61923076923076925</c:v>
                </c:pt>
                <c:pt idx="3380">
                  <c:v>0.61941391941391943</c:v>
                </c:pt>
                <c:pt idx="3381">
                  <c:v>0.61959706959706962</c:v>
                </c:pt>
                <c:pt idx="3382">
                  <c:v>0.6197802197802198</c:v>
                </c:pt>
                <c:pt idx="3383">
                  <c:v>0.61996336996336998</c:v>
                </c:pt>
                <c:pt idx="3384">
                  <c:v>0.62014652014652016</c:v>
                </c:pt>
                <c:pt idx="3385">
                  <c:v>0.62032967032967035</c:v>
                </c:pt>
                <c:pt idx="3386">
                  <c:v>0.62051282051282053</c:v>
                </c:pt>
                <c:pt idx="3387">
                  <c:v>0.62069597069597071</c:v>
                </c:pt>
                <c:pt idx="3388">
                  <c:v>0.62087912087912089</c:v>
                </c:pt>
                <c:pt idx="3389">
                  <c:v>0.62106227106227108</c:v>
                </c:pt>
                <c:pt idx="3390">
                  <c:v>0.62124542124542126</c:v>
                </c:pt>
                <c:pt idx="3391">
                  <c:v>0.62142857142857144</c:v>
                </c:pt>
                <c:pt idx="3392">
                  <c:v>0.62161172161172162</c:v>
                </c:pt>
                <c:pt idx="3393">
                  <c:v>0.62179487179487181</c:v>
                </c:pt>
                <c:pt idx="3394">
                  <c:v>0.62197802197802199</c:v>
                </c:pt>
                <c:pt idx="3395">
                  <c:v>0.62216117216117217</c:v>
                </c:pt>
                <c:pt idx="3396">
                  <c:v>0.62234432234432235</c:v>
                </c:pt>
                <c:pt idx="3397">
                  <c:v>0.62252747252747254</c:v>
                </c:pt>
                <c:pt idx="3398">
                  <c:v>0.62271062271062272</c:v>
                </c:pt>
                <c:pt idx="3399">
                  <c:v>0.6228937728937729</c:v>
                </c:pt>
                <c:pt idx="3400">
                  <c:v>0.62307692307692308</c:v>
                </c:pt>
                <c:pt idx="3401">
                  <c:v>0.62326007326007327</c:v>
                </c:pt>
                <c:pt idx="3402">
                  <c:v>0.62344322344322345</c:v>
                </c:pt>
                <c:pt idx="3403">
                  <c:v>0.62362637362637363</c:v>
                </c:pt>
                <c:pt idx="3404">
                  <c:v>0.62380952380952381</c:v>
                </c:pt>
                <c:pt idx="3405">
                  <c:v>0.623992673992674</c:v>
                </c:pt>
                <c:pt idx="3406">
                  <c:v>0.62417582417582418</c:v>
                </c:pt>
                <c:pt idx="3407">
                  <c:v>0.62435897435897436</c:v>
                </c:pt>
                <c:pt idx="3408">
                  <c:v>0.62454212454212454</c:v>
                </c:pt>
                <c:pt idx="3409">
                  <c:v>0.62472527472527473</c:v>
                </c:pt>
                <c:pt idx="3410">
                  <c:v>0.62490842490842491</c:v>
                </c:pt>
                <c:pt idx="3411">
                  <c:v>0.62509157509157509</c:v>
                </c:pt>
                <c:pt idx="3412">
                  <c:v>0.62527472527472527</c:v>
                </c:pt>
                <c:pt idx="3413">
                  <c:v>0.62545787545787546</c:v>
                </c:pt>
                <c:pt idx="3414">
                  <c:v>0.62564102564102564</c:v>
                </c:pt>
                <c:pt idx="3415">
                  <c:v>0.62582417582417582</c:v>
                </c:pt>
                <c:pt idx="3416">
                  <c:v>0.626007326007326</c:v>
                </c:pt>
                <c:pt idx="3417">
                  <c:v>0.62619047619047619</c:v>
                </c:pt>
                <c:pt idx="3418">
                  <c:v>0.62637362637362637</c:v>
                </c:pt>
                <c:pt idx="3419">
                  <c:v>0.62655677655677655</c:v>
                </c:pt>
                <c:pt idx="3420">
                  <c:v>0.62673992673992673</c:v>
                </c:pt>
                <c:pt idx="3421">
                  <c:v>0.62692307692307692</c:v>
                </c:pt>
                <c:pt idx="3422">
                  <c:v>0.6271062271062271</c:v>
                </c:pt>
                <c:pt idx="3423">
                  <c:v>0.62728937728937728</c:v>
                </c:pt>
                <c:pt idx="3424">
                  <c:v>0.62747252747252746</c:v>
                </c:pt>
                <c:pt idx="3425">
                  <c:v>0.62765567765567765</c:v>
                </c:pt>
                <c:pt idx="3426">
                  <c:v>0.62783882783882783</c:v>
                </c:pt>
                <c:pt idx="3427">
                  <c:v>0.62802197802197801</c:v>
                </c:pt>
                <c:pt idx="3428">
                  <c:v>0.62820512820512819</c:v>
                </c:pt>
                <c:pt idx="3429">
                  <c:v>0.62838827838827838</c:v>
                </c:pt>
                <c:pt idx="3430">
                  <c:v>0.62857142857142856</c:v>
                </c:pt>
                <c:pt idx="3431">
                  <c:v>0.62875457875457874</c:v>
                </c:pt>
                <c:pt idx="3432">
                  <c:v>0.62893772893772892</c:v>
                </c:pt>
                <c:pt idx="3433">
                  <c:v>0.62912087912087911</c:v>
                </c:pt>
                <c:pt idx="3434">
                  <c:v>0.62930402930402929</c:v>
                </c:pt>
                <c:pt idx="3435">
                  <c:v>0.62948717948717947</c:v>
                </c:pt>
                <c:pt idx="3436">
                  <c:v>0.62967032967032965</c:v>
                </c:pt>
                <c:pt idx="3437">
                  <c:v>0.62985347985347984</c:v>
                </c:pt>
                <c:pt idx="3438">
                  <c:v>0.63003663003663002</c:v>
                </c:pt>
                <c:pt idx="3439">
                  <c:v>0.6302197802197802</c:v>
                </c:pt>
                <c:pt idx="3440">
                  <c:v>0.63040293040293038</c:v>
                </c:pt>
                <c:pt idx="3441">
                  <c:v>0.63058608058608057</c:v>
                </c:pt>
                <c:pt idx="3442">
                  <c:v>0.63076923076923075</c:v>
                </c:pt>
                <c:pt idx="3443">
                  <c:v>0.63095238095238093</c:v>
                </c:pt>
                <c:pt idx="3444">
                  <c:v>0.63113553113553111</c:v>
                </c:pt>
                <c:pt idx="3445">
                  <c:v>0.6313186813186813</c:v>
                </c:pt>
                <c:pt idx="3446">
                  <c:v>0.63150183150183148</c:v>
                </c:pt>
                <c:pt idx="3447">
                  <c:v>0.63168498168498166</c:v>
                </c:pt>
                <c:pt idx="3448">
                  <c:v>0.63186813186813184</c:v>
                </c:pt>
                <c:pt idx="3449">
                  <c:v>0.63205128205128203</c:v>
                </c:pt>
                <c:pt idx="3450">
                  <c:v>0.63223443223443221</c:v>
                </c:pt>
                <c:pt idx="3451">
                  <c:v>0.63241758241758239</c:v>
                </c:pt>
                <c:pt idx="3452">
                  <c:v>0.63260073260073257</c:v>
                </c:pt>
                <c:pt idx="3453">
                  <c:v>0.63278388278388276</c:v>
                </c:pt>
                <c:pt idx="3454">
                  <c:v>0.63296703296703294</c:v>
                </c:pt>
                <c:pt idx="3455">
                  <c:v>0.63315018315018312</c:v>
                </c:pt>
                <c:pt idx="3456">
                  <c:v>0.6333333333333333</c:v>
                </c:pt>
                <c:pt idx="3457">
                  <c:v>0.63351648351648349</c:v>
                </c:pt>
                <c:pt idx="3458">
                  <c:v>0.63369963369963367</c:v>
                </c:pt>
                <c:pt idx="3459">
                  <c:v>0.63388278388278385</c:v>
                </c:pt>
                <c:pt idx="3460">
                  <c:v>0.63406593406593403</c:v>
                </c:pt>
                <c:pt idx="3461">
                  <c:v>0.63424908424908422</c:v>
                </c:pt>
                <c:pt idx="3462">
                  <c:v>0.6344322344322344</c:v>
                </c:pt>
                <c:pt idx="3463">
                  <c:v>0.63461538461538458</c:v>
                </c:pt>
                <c:pt idx="3464">
                  <c:v>0.63479853479853476</c:v>
                </c:pt>
                <c:pt idx="3465">
                  <c:v>0.63498168498168495</c:v>
                </c:pt>
                <c:pt idx="3466">
                  <c:v>0.63516483516483513</c:v>
                </c:pt>
                <c:pt idx="3467">
                  <c:v>0.63534798534798531</c:v>
                </c:pt>
                <c:pt idx="3468">
                  <c:v>0.63553113553113549</c:v>
                </c:pt>
                <c:pt idx="3469">
                  <c:v>0.63571428571428568</c:v>
                </c:pt>
                <c:pt idx="3470">
                  <c:v>0.63589743589743586</c:v>
                </c:pt>
                <c:pt idx="3471">
                  <c:v>0.63608058608058604</c:v>
                </c:pt>
                <c:pt idx="3472">
                  <c:v>0.63626373626373622</c:v>
                </c:pt>
                <c:pt idx="3473">
                  <c:v>0.63644688644688641</c:v>
                </c:pt>
                <c:pt idx="3474">
                  <c:v>0.63663003663003659</c:v>
                </c:pt>
                <c:pt idx="3475">
                  <c:v>0.63681318681318677</c:v>
                </c:pt>
                <c:pt idx="3476">
                  <c:v>0.63699633699633695</c:v>
                </c:pt>
                <c:pt idx="3477">
                  <c:v>0.63717948717948714</c:v>
                </c:pt>
                <c:pt idx="3478">
                  <c:v>0.63736263736263732</c:v>
                </c:pt>
                <c:pt idx="3479">
                  <c:v>0.6375457875457875</c:v>
                </c:pt>
                <c:pt idx="3480">
                  <c:v>0.63772893772893768</c:v>
                </c:pt>
                <c:pt idx="3481">
                  <c:v>0.63791208791208787</c:v>
                </c:pt>
                <c:pt idx="3482">
                  <c:v>0.63809523809523805</c:v>
                </c:pt>
                <c:pt idx="3483">
                  <c:v>0.63827838827838823</c:v>
                </c:pt>
                <c:pt idx="3484">
                  <c:v>0.63846153846153841</c:v>
                </c:pt>
                <c:pt idx="3485">
                  <c:v>0.6386446886446886</c:v>
                </c:pt>
                <c:pt idx="3486">
                  <c:v>0.63882783882783878</c:v>
                </c:pt>
                <c:pt idx="3487">
                  <c:v>0.63901098901098896</c:v>
                </c:pt>
                <c:pt idx="3488">
                  <c:v>0.63919413919413914</c:v>
                </c:pt>
                <c:pt idx="3489">
                  <c:v>0.63937728937728933</c:v>
                </c:pt>
                <c:pt idx="3490">
                  <c:v>0.63956043956043951</c:v>
                </c:pt>
                <c:pt idx="3491">
                  <c:v>0.63974358974358969</c:v>
                </c:pt>
                <c:pt idx="3492">
                  <c:v>0.63992673992673987</c:v>
                </c:pt>
                <c:pt idx="3493">
                  <c:v>0.64010989010989006</c:v>
                </c:pt>
                <c:pt idx="3494">
                  <c:v>0.64029304029304024</c:v>
                </c:pt>
                <c:pt idx="3495">
                  <c:v>0.64047619047619042</c:v>
                </c:pt>
                <c:pt idx="3496">
                  <c:v>0.64065934065934071</c:v>
                </c:pt>
                <c:pt idx="3497">
                  <c:v>0.6408424908424909</c:v>
                </c:pt>
                <c:pt idx="3498">
                  <c:v>0.64102564102564108</c:v>
                </c:pt>
                <c:pt idx="3499">
                  <c:v>0.64120879120879126</c:v>
                </c:pt>
                <c:pt idx="3500">
                  <c:v>0.64139194139194144</c:v>
                </c:pt>
                <c:pt idx="3501">
                  <c:v>0.64157509157509163</c:v>
                </c:pt>
                <c:pt idx="3502">
                  <c:v>0.64175824175824181</c:v>
                </c:pt>
                <c:pt idx="3503">
                  <c:v>0.64194139194139199</c:v>
                </c:pt>
                <c:pt idx="3504">
                  <c:v>0.64212454212454217</c:v>
                </c:pt>
                <c:pt idx="3505">
                  <c:v>0.64230769230769236</c:v>
                </c:pt>
                <c:pt idx="3506">
                  <c:v>0.64249084249084254</c:v>
                </c:pt>
                <c:pt idx="3507">
                  <c:v>0.64267399267399272</c:v>
                </c:pt>
                <c:pt idx="3508">
                  <c:v>0.6428571428571429</c:v>
                </c:pt>
                <c:pt idx="3509">
                  <c:v>0.64304029304029309</c:v>
                </c:pt>
                <c:pt idx="3510">
                  <c:v>0.64322344322344327</c:v>
                </c:pt>
                <c:pt idx="3511">
                  <c:v>0.64340659340659345</c:v>
                </c:pt>
                <c:pt idx="3512">
                  <c:v>0.64358974358974363</c:v>
                </c:pt>
                <c:pt idx="3513">
                  <c:v>0.64377289377289382</c:v>
                </c:pt>
                <c:pt idx="3514">
                  <c:v>0.643956043956044</c:v>
                </c:pt>
                <c:pt idx="3515">
                  <c:v>0.64413919413919418</c:v>
                </c:pt>
                <c:pt idx="3516">
                  <c:v>0.64432234432234436</c:v>
                </c:pt>
                <c:pt idx="3517">
                  <c:v>0.64450549450549455</c:v>
                </c:pt>
                <c:pt idx="3518">
                  <c:v>0.64468864468864473</c:v>
                </c:pt>
                <c:pt idx="3519">
                  <c:v>0.64487179487179491</c:v>
                </c:pt>
                <c:pt idx="3520">
                  <c:v>0.64505494505494509</c:v>
                </c:pt>
                <c:pt idx="3521">
                  <c:v>0.64523809523809528</c:v>
                </c:pt>
                <c:pt idx="3522">
                  <c:v>0.64542124542124546</c:v>
                </c:pt>
                <c:pt idx="3523">
                  <c:v>0.64560439560439564</c:v>
                </c:pt>
                <c:pt idx="3524">
                  <c:v>0.64578754578754582</c:v>
                </c:pt>
                <c:pt idx="3525">
                  <c:v>0.64597069597069601</c:v>
                </c:pt>
                <c:pt idx="3526">
                  <c:v>0.64615384615384619</c:v>
                </c:pt>
                <c:pt idx="3527">
                  <c:v>0.64633699633699637</c:v>
                </c:pt>
                <c:pt idx="3528">
                  <c:v>0.64652014652014655</c:v>
                </c:pt>
                <c:pt idx="3529">
                  <c:v>0.64670329670329674</c:v>
                </c:pt>
                <c:pt idx="3530">
                  <c:v>0.64688644688644692</c:v>
                </c:pt>
                <c:pt idx="3531">
                  <c:v>0.6470695970695971</c:v>
                </c:pt>
                <c:pt idx="3532">
                  <c:v>0.64725274725274728</c:v>
                </c:pt>
                <c:pt idx="3533">
                  <c:v>0.64743589743589747</c:v>
                </c:pt>
                <c:pt idx="3534">
                  <c:v>0.64761904761904765</c:v>
                </c:pt>
                <c:pt idx="3535">
                  <c:v>0.64780219780219783</c:v>
                </c:pt>
                <c:pt idx="3536">
                  <c:v>0.64798534798534801</c:v>
                </c:pt>
                <c:pt idx="3537">
                  <c:v>0.6481684981684982</c:v>
                </c:pt>
                <c:pt idx="3538">
                  <c:v>0.64835164835164838</c:v>
                </c:pt>
                <c:pt idx="3539">
                  <c:v>0.64853479853479856</c:v>
                </c:pt>
                <c:pt idx="3540">
                  <c:v>0.64871794871794874</c:v>
                </c:pt>
                <c:pt idx="3541">
                  <c:v>0.64890109890109893</c:v>
                </c:pt>
                <c:pt idx="3542">
                  <c:v>0.64908424908424911</c:v>
                </c:pt>
                <c:pt idx="3543">
                  <c:v>0.64926739926739929</c:v>
                </c:pt>
                <c:pt idx="3544">
                  <c:v>0.64945054945054947</c:v>
                </c:pt>
                <c:pt idx="3545">
                  <c:v>0.64963369963369966</c:v>
                </c:pt>
                <c:pt idx="3546">
                  <c:v>0.64981684981684984</c:v>
                </c:pt>
                <c:pt idx="3547">
                  <c:v>0.65</c:v>
                </c:pt>
                <c:pt idx="3548">
                  <c:v>0.6501831501831502</c:v>
                </c:pt>
                <c:pt idx="3549">
                  <c:v>0.65036630036630039</c:v>
                </c:pt>
                <c:pt idx="3550">
                  <c:v>0.65054945054945057</c:v>
                </c:pt>
                <c:pt idx="3551">
                  <c:v>0.65073260073260075</c:v>
                </c:pt>
                <c:pt idx="3552">
                  <c:v>0.65091575091575093</c:v>
                </c:pt>
                <c:pt idx="3553">
                  <c:v>0.65109890109890112</c:v>
                </c:pt>
                <c:pt idx="3554">
                  <c:v>0.6512820512820513</c:v>
                </c:pt>
                <c:pt idx="3555">
                  <c:v>0.65146520146520148</c:v>
                </c:pt>
                <c:pt idx="3556">
                  <c:v>0.65164835164835166</c:v>
                </c:pt>
                <c:pt idx="3557">
                  <c:v>0.65183150183150185</c:v>
                </c:pt>
                <c:pt idx="3558">
                  <c:v>0.65201465201465203</c:v>
                </c:pt>
                <c:pt idx="3559">
                  <c:v>0.65219780219780221</c:v>
                </c:pt>
                <c:pt idx="3560">
                  <c:v>0.65238095238095239</c:v>
                </c:pt>
                <c:pt idx="3561">
                  <c:v>0.65256410256410258</c:v>
                </c:pt>
                <c:pt idx="3562">
                  <c:v>0.65274725274725276</c:v>
                </c:pt>
                <c:pt idx="3563">
                  <c:v>0.65293040293040294</c:v>
                </c:pt>
                <c:pt idx="3564">
                  <c:v>0.65311355311355312</c:v>
                </c:pt>
                <c:pt idx="3565">
                  <c:v>0.65329670329670331</c:v>
                </c:pt>
                <c:pt idx="3566">
                  <c:v>0.65347985347985349</c:v>
                </c:pt>
                <c:pt idx="3567">
                  <c:v>0.65366300366300367</c:v>
                </c:pt>
                <c:pt idx="3568">
                  <c:v>0.65384615384615385</c:v>
                </c:pt>
                <c:pt idx="3569">
                  <c:v>0.65402930402930404</c:v>
                </c:pt>
                <c:pt idx="3570">
                  <c:v>0.65421245421245422</c:v>
                </c:pt>
                <c:pt idx="3571">
                  <c:v>0.6543956043956044</c:v>
                </c:pt>
                <c:pt idx="3572">
                  <c:v>0.65457875457875458</c:v>
                </c:pt>
                <c:pt idx="3573">
                  <c:v>0.65476190476190477</c:v>
                </c:pt>
                <c:pt idx="3574">
                  <c:v>0.65494505494505495</c:v>
                </c:pt>
                <c:pt idx="3575">
                  <c:v>0.65512820512820513</c:v>
                </c:pt>
                <c:pt idx="3576">
                  <c:v>0.65531135531135531</c:v>
                </c:pt>
                <c:pt idx="3577">
                  <c:v>0.6554945054945055</c:v>
                </c:pt>
                <c:pt idx="3578">
                  <c:v>0.65567765567765568</c:v>
                </c:pt>
                <c:pt idx="3579">
                  <c:v>0.65586080586080586</c:v>
                </c:pt>
                <c:pt idx="3580">
                  <c:v>0.65604395604395604</c:v>
                </c:pt>
                <c:pt idx="3581">
                  <c:v>0.65622710622710623</c:v>
                </c:pt>
                <c:pt idx="3582">
                  <c:v>0.65641025641025641</c:v>
                </c:pt>
                <c:pt idx="3583">
                  <c:v>0.65659340659340659</c:v>
                </c:pt>
                <c:pt idx="3584">
                  <c:v>0.65677655677655677</c:v>
                </c:pt>
                <c:pt idx="3585">
                  <c:v>0.65695970695970696</c:v>
                </c:pt>
                <c:pt idx="3586">
                  <c:v>0.65714285714285714</c:v>
                </c:pt>
                <c:pt idx="3587">
                  <c:v>0.65732600732600732</c:v>
                </c:pt>
                <c:pt idx="3588">
                  <c:v>0.6575091575091575</c:v>
                </c:pt>
                <c:pt idx="3589">
                  <c:v>0.65769230769230769</c:v>
                </c:pt>
                <c:pt idx="3590">
                  <c:v>0.65787545787545787</c:v>
                </c:pt>
                <c:pt idx="3591">
                  <c:v>0.65805860805860805</c:v>
                </c:pt>
                <c:pt idx="3592">
                  <c:v>0.65824175824175823</c:v>
                </c:pt>
                <c:pt idx="3593">
                  <c:v>0.65842490842490842</c:v>
                </c:pt>
                <c:pt idx="3594">
                  <c:v>0.6586080586080586</c:v>
                </c:pt>
                <c:pt idx="3595">
                  <c:v>0.65879120879120878</c:v>
                </c:pt>
                <c:pt idx="3596">
                  <c:v>0.65897435897435896</c:v>
                </c:pt>
                <c:pt idx="3597">
                  <c:v>0.65915750915750915</c:v>
                </c:pt>
                <c:pt idx="3598">
                  <c:v>0.65934065934065933</c:v>
                </c:pt>
                <c:pt idx="3599">
                  <c:v>0.65952380952380951</c:v>
                </c:pt>
                <c:pt idx="3600">
                  <c:v>0.65970695970695969</c:v>
                </c:pt>
                <c:pt idx="3601">
                  <c:v>0.65989010989010988</c:v>
                </c:pt>
                <c:pt idx="3602">
                  <c:v>0.66007326007326006</c:v>
                </c:pt>
                <c:pt idx="3603">
                  <c:v>0.66025641025641024</c:v>
                </c:pt>
                <c:pt idx="3604">
                  <c:v>0.66043956043956042</c:v>
                </c:pt>
                <c:pt idx="3605">
                  <c:v>0.66062271062271061</c:v>
                </c:pt>
                <c:pt idx="3606">
                  <c:v>0.66080586080586079</c:v>
                </c:pt>
                <c:pt idx="3607">
                  <c:v>0.66098901098901097</c:v>
                </c:pt>
                <c:pt idx="3608">
                  <c:v>0.66117216117216115</c:v>
                </c:pt>
                <c:pt idx="3609">
                  <c:v>0.66135531135531134</c:v>
                </c:pt>
                <c:pt idx="3610">
                  <c:v>0.66153846153846152</c:v>
                </c:pt>
                <c:pt idx="3611">
                  <c:v>0.6617216117216117</c:v>
                </c:pt>
                <c:pt idx="3612">
                  <c:v>0.66190476190476188</c:v>
                </c:pt>
                <c:pt idx="3613">
                  <c:v>0.66208791208791207</c:v>
                </c:pt>
                <c:pt idx="3614">
                  <c:v>0.66227106227106225</c:v>
                </c:pt>
                <c:pt idx="3615">
                  <c:v>0.66245421245421243</c:v>
                </c:pt>
                <c:pt idx="3616">
                  <c:v>0.66263736263736261</c:v>
                </c:pt>
                <c:pt idx="3617">
                  <c:v>0.6628205128205128</c:v>
                </c:pt>
                <c:pt idx="3618">
                  <c:v>0.66300366300366298</c:v>
                </c:pt>
                <c:pt idx="3619">
                  <c:v>0.66318681318681316</c:v>
                </c:pt>
                <c:pt idx="3620">
                  <c:v>0.66336996336996334</c:v>
                </c:pt>
                <c:pt idx="3621">
                  <c:v>0.66355311355311353</c:v>
                </c:pt>
                <c:pt idx="3622">
                  <c:v>0.66373626373626371</c:v>
                </c:pt>
                <c:pt idx="3623">
                  <c:v>0.66391941391941389</c:v>
                </c:pt>
                <c:pt idx="3624">
                  <c:v>0.66410256410256407</c:v>
                </c:pt>
                <c:pt idx="3625">
                  <c:v>0.66428571428571426</c:v>
                </c:pt>
                <c:pt idx="3626">
                  <c:v>0.66446886446886444</c:v>
                </c:pt>
                <c:pt idx="3627">
                  <c:v>0.66465201465201462</c:v>
                </c:pt>
                <c:pt idx="3628">
                  <c:v>0.6648351648351648</c:v>
                </c:pt>
                <c:pt idx="3629">
                  <c:v>0.66501831501831499</c:v>
                </c:pt>
                <c:pt idx="3630">
                  <c:v>0.66520146520146517</c:v>
                </c:pt>
                <c:pt idx="3631">
                  <c:v>0.66538461538461535</c:v>
                </c:pt>
                <c:pt idx="3632">
                  <c:v>0.66556776556776553</c:v>
                </c:pt>
                <c:pt idx="3633">
                  <c:v>0.66575091575091572</c:v>
                </c:pt>
                <c:pt idx="3634">
                  <c:v>0.6659340659340659</c:v>
                </c:pt>
                <c:pt idx="3635">
                  <c:v>0.66611721611721608</c:v>
                </c:pt>
                <c:pt idx="3636">
                  <c:v>0.66630036630036626</c:v>
                </c:pt>
                <c:pt idx="3637">
                  <c:v>0.66648351648351645</c:v>
                </c:pt>
                <c:pt idx="3638">
                  <c:v>0.66666666666666663</c:v>
                </c:pt>
                <c:pt idx="3639">
                  <c:v>0.66684981684981681</c:v>
                </c:pt>
                <c:pt idx="3640">
                  <c:v>0.66703296703296699</c:v>
                </c:pt>
                <c:pt idx="3641">
                  <c:v>0.66721611721611718</c:v>
                </c:pt>
                <c:pt idx="3642">
                  <c:v>0.66739926739926736</c:v>
                </c:pt>
                <c:pt idx="3643">
                  <c:v>0.66758241758241754</c:v>
                </c:pt>
                <c:pt idx="3644">
                  <c:v>0.66776556776556772</c:v>
                </c:pt>
                <c:pt idx="3645">
                  <c:v>0.66794871794871791</c:v>
                </c:pt>
                <c:pt idx="3646">
                  <c:v>0.66813186813186809</c:v>
                </c:pt>
                <c:pt idx="3647">
                  <c:v>0.66831501831501827</c:v>
                </c:pt>
                <c:pt idx="3648">
                  <c:v>0.66849816849816845</c:v>
                </c:pt>
                <c:pt idx="3649">
                  <c:v>0.66868131868131864</c:v>
                </c:pt>
                <c:pt idx="3650">
                  <c:v>0.66886446886446882</c:v>
                </c:pt>
                <c:pt idx="3651">
                  <c:v>0.669047619047619</c:v>
                </c:pt>
                <c:pt idx="3652">
                  <c:v>0.66923076923076918</c:v>
                </c:pt>
                <c:pt idx="3653">
                  <c:v>0.66941391941391937</c:v>
                </c:pt>
                <c:pt idx="3654">
                  <c:v>0.66959706959706955</c:v>
                </c:pt>
                <c:pt idx="3655">
                  <c:v>0.66978021978021973</c:v>
                </c:pt>
                <c:pt idx="3656">
                  <c:v>0.66996336996336991</c:v>
                </c:pt>
                <c:pt idx="3657">
                  <c:v>0.6701465201465201</c:v>
                </c:pt>
                <c:pt idx="3658">
                  <c:v>0.67032967032967028</c:v>
                </c:pt>
                <c:pt idx="3659">
                  <c:v>0.67051282051282046</c:v>
                </c:pt>
                <c:pt idx="3660">
                  <c:v>0.67069597069597064</c:v>
                </c:pt>
                <c:pt idx="3661">
                  <c:v>0.67087912087912083</c:v>
                </c:pt>
                <c:pt idx="3662">
                  <c:v>0.67106227106227101</c:v>
                </c:pt>
                <c:pt idx="3663">
                  <c:v>0.67124542124542119</c:v>
                </c:pt>
                <c:pt idx="3664">
                  <c:v>0.67142857142857137</c:v>
                </c:pt>
                <c:pt idx="3665">
                  <c:v>0.67161172161172156</c:v>
                </c:pt>
                <c:pt idx="3666">
                  <c:v>0.67179487179487174</c:v>
                </c:pt>
                <c:pt idx="3667">
                  <c:v>0.67197802197802203</c:v>
                </c:pt>
                <c:pt idx="3668">
                  <c:v>0.67216117216117222</c:v>
                </c:pt>
                <c:pt idx="3669">
                  <c:v>0.6723443223443224</c:v>
                </c:pt>
                <c:pt idx="3670">
                  <c:v>0.67252747252747258</c:v>
                </c:pt>
                <c:pt idx="3671">
                  <c:v>0.67271062271062276</c:v>
                </c:pt>
                <c:pt idx="3672">
                  <c:v>0.67289377289377295</c:v>
                </c:pt>
                <c:pt idx="3673">
                  <c:v>0.67307692307692313</c:v>
                </c:pt>
                <c:pt idx="3674">
                  <c:v>0.67326007326007331</c:v>
                </c:pt>
                <c:pt idx="3675">
                  <c:v>0.67344322344322349</c:v>
                </c:pt>
                <c:pt idx="3676">
                  <c:v>0.67362637362637368</c:v>
                </c:pt>
                <c:pt idx="3677">
                  <c:v>0.67380952380952386</c:v>
                </c:pt>
                <c:pt idx="3678">
                  <c:v>0.67399267399267404</c:v>
                </c:pt>
                <c:pt idx="3679">
                  <c:v>0.67417582417582422</c:v>
                </c:pt>
                <c:pt idx="3680">
                  <c:v>0.67435897435897441</c:v>
                </c:pt>
                <c:pt idx="3681">
                  <c:v>0.67454212454212459</c:v>
                </c:pt>
                <c:pt idx="3682">
                  <c:v>0.67472527472527477</c:v>
                </c:pt>
                <c:pt idx="3683">
                  <c:v>0.67490842490842495</c:v>
                </c:pt>
                <c:pt idx="3684">
                  <c:v>0.67509157509157514</c:v>
                </c:pt>
                <c:pt idx="3685">
                  <c:v>0.67527472527472532</c:v>
                </c:pt>
                <c:pt idx="3686">
                  <c:v>0.6754578754578755</c:v>
                </c:pt>
                <c:pt idx="3687">
                  <c:v>0.67564102564102568</c:v>
                </c:pt>
                <c:pt idx="3688">
                  <c:v>0.67582417582417587</c:v>
                </c:pt>
                <c:pt idx="3689">
                  <c:v>0.67600732600732605</c:v>
                </c:pt>
                <c:pt idx="3690">
                  <c:v>0.67619047619047623</c:v>
                </c:pt>
                <c:pt idx="3691">
                  <c:v>0.67637362637362641</c:v>
                </c:pt>
                <c:pt idx="3692">
                  <c:v>0.6765567765567766</c:v>
                </c:pt>
                <c:pt idx="3693">
                  <c:v>0.67673992673992678</c:v>
                </c:pt>
                <c:pt idx="3694">
                  <c:v>0.67692307692307696</c:v>
                </c:pt>
                <c:pt idx="3695">
                  <c:v>0.67710622710622714</c:v>
                </c:pt>
                <c:pt idx="3696">
                  <c:v>0.67728937728937733</c:v>
                </c:pt>
                <c:pt idx="3697">
                  <c:v>0.67747252747252751</c:v>
                </c:pt>
                <c:pt idx="3698">
                  <c:v>0.67765567765567769</c:v>
                </c:pt>
                <c:pt idx="3699">
                  <c:v>0.67783882783882787</c:v>
                </c:pt>
                <c:pt idx="3700">
                  <c:v>0.67802197802197806</c:v>
                </c:pt>
                <c:pt idx="3701">
                  <c:v>0.67820512820512824</c:v>
                </c:pt>
                <c:pt idx="3702">
                  <c:v>0.67838827838827842</c:v>
                </c:pt>
                <c:pt idx="3703">
                  <c:v>0.6785714285714286</c:v>
                </c:pt>
                <c:pt idx="3704">
                  <c:v>0.67875457875457879</c:v>
                </c:pt>
                <c:pt idx="3705">
                  <c:v>0.67893772893772897</c:v>
                </c:pt>
                <c:pt idx="3706">
                  <c:v>0.67912087912087915</c:v>
                </c:pt>
                <c:pt idx="3707">
                  <c:v>0.67930402930402933</c:v>
                </c:pt>
                <c:pt idx="3708">
                  <c:v>0.67948717948717952</c:v>
                </c:pt>
                <c:pt idx="3709">
                  <c:v>0.6796703296703297</c:v>
                </c:pt>
                <c:pt idx="3710">
                  <c:v>0.67985347985347988</c:v>
                </c:pt>
                <c:pt idx="3711">
                  <c:v>0.68003663003663006</c:v>
                </c:pt>
                <c:pt idx="3712">
                  <c:v>0.68021978021978025</c:v>
                </c:pt>
                <c:pt idx="3713">
                  <c:v>0.68040293040293043</c:v>
                </c:pt>
                <c:pt idx="3714">
                  <c:v>0.68058608058608061</c:v>
                </c:pt>
                <c:pt idx="3715">
                  <c:v>0.68076923076923079</c:v>
                </c:pt>
                <c:pt idx="3716">
                  <c:v>0.68095238095238098</c:v>
                </c:pt>
                <c:pt idx="3717">
                  <c:v>0.68113553113553116</c:v>
                </c:pt>
                <c:pt idx="3718">
                  <c:v>0.68131868131868134</c:v>
                </c:pt>
                <c:pt idx="3719">
                  <c:v>0.68150183150183152</c:v>
                </c:pt>
                <c:pt idx="3720">
                  <c:v>0.68168498168498171</c:v>
                </c:pt>
                <c:pt idx="3721">
                  <c:v>0.68186813186813189</c:v>
                </c:pt>
                <c:pt idx="3722">
                  <c:v>0.68205128205128207</c:v>
                </c:pt>
                <c:pt idx="3723">
                  <c:v>0.68223443223443225</c:v>
                </c:pt>
                <c:pt idx="3724">
                  <c:v>0.68241758241758244</c:v>
                </c:pt>
                <c:pt idx="3725">
                  <c:v>0.68260073260073262</c:v>
                </c:pt>
                <c:pt idx="3726">
                  <c:v>0.6827838827838828</c:v>
                </c:pt>
                <c:pt idx="3727">
                  <c:v>0.68296703296703298</c:v>
                </c:pt>
                <c:pt idx="3728">
                  <c:v>0.68315018315018317</c:v>
                </c:pt>
                <c:pt idx="3729">
                  <c:v>0.68333333333333335</c:v>
                </c:pt>
                <c:pt idx="3730">
                  <c:v>0.68351648351648353</c:v>
                </c:pt>
                <c:pt idx="3731">
                  <c:v>0.68369963369963371</c:v>
                </c:pt>
                <c:pt idx="3732">
                  <c:v>0.6838827838827839</c:v>
                </c:pt>
                <c:pt idx="3733">
                  <c:v>0.68406593406593408</c:v>
                </c:pt>
                <c:pt idx="3734">
                  <c:v>0.68424908424908426</c:v>
                </c:pt>
                <c:pt idx="3735">
                  <c:v>0.68443223443223444</c:v>
                </c:pt>
                <c:pt idx="3736">
                  <c:v>0.68461538461538463</c:v>
                </c:pt>
                <c:pt idx="3737">
                  <c:v>0.68479853479853481</c:v>
                </c:pt>
                <c:pt idx="3738">
                  <c:v>0.68498168498168499</c:v>
                </c:pt>
                <c:pt idx="3739">
                  <c:v>0.68516483516483517</c:v>
                </c:pt>
                <c:pt idx="3740">
                  <c:v>0.68534798534798536</c:v>
                </c:pt>
                <c:pt idx="3741">
                  <c:v>0.68553113553113554</c:v>
                </c:pt>
                <c:pt idx="3742">
                  <c:v>0.68571428571428572</c:v>
                </c:pt>
                <c:pt idx="3743">
                  <c:v>0.6858974358974359</c:v>
                </c:pt>
                <c:pt idx="3744">
                  <c:v>0.68608058608058609</c:v>
                </c:pt>
                <c:pt idx="3745">
                  <c:v>0.68626373626373627</c:v>
                </c:pt>
                <c:pt idx="3746">
                  <c:v>0.68644688644688645</c:v>
                </c:pt>
                <c:pt idx="3747">
                  <c:v>0.68663003663003663</c:v>
                </c:pt>
                <c:pt idx="3748">
                  <c:v>0.68681318681318682</c:v>
                </c:pt>
                <c:pt idx="3749">
                  <c:v>0.686996336996337</c:v>
                </c:pt>
                <c:pt idx="3750">
                  <c:v>0.68717948717948718</c:v>
                </c:pt>
                <c:pt idx="3751">
                  <c:v>0.68736263736263736</c:v>
                </c:pt>
                <c:pt idx="3752">
                  <c:v>0.68754578754578755</c:v>
                </c:pt>
                <c:pt idx="3753">
                  <c:v>0.68772893772893773</c:v>
                </c:pt>
                <c:pt idx="3754">
                  <c:v>0.68791208791208791</c:v>
                </c:pt>
                <c:pt idx="3755">
                  <c:v>0.68809523809523809</c:v>
                </c:pt>
                <c:pt idx="3756">
                  <c:v>0.68827838827838828</c:v>
                </c:pt>
                <c:pt idx="3757">
                  <c:v>0.68846153846153846</c:v>
                </c:pt>
                <c:pt idx="3758">
                  <c:v>0.68864468864468864</c:v>
                </c:pt>
                <c:pt idx="3759">
                  <c:v>0.68882783882783882</c:v>
                </c:pt>
                <c:pt idx="3760">
                  <c:v>0.68901098901098901</c:v>
                </c:pt>
                <c:pt idx="3761">
                  <c:v>0.68919413919413919</c:v>
                </c:pt>
                <c:pt idx="3762">
                  <c:v>0.68937728937728937</c:v>
                </c:pt>
                <c:pt idx="3763">
                  <c:v>0.68956043956043955</c:v>
                </c:pt>
                <c:pt idx="3764">
                  <c:v>0.68974358974358974</c:v>
                </c:pt>
                <c:pt idx="3765">
                  <c:v>0.68992673992673992</c:v>
                </c:pt>
                <c:pt idx="3766">
                  <c:v>0.6901098901098901</c:v>
                </c:pt>
                <c:pt idx="3767">
                  <c:v>0.69029304029304028</c:v>
                </c:pt>
                <c:pt idx="3768">
                  <c:v>0.69047619047619047</c:v>
                </c:pt>
                <c:pt idx="3769">
                  <c:v>0.69065934065934065</c:v>
                </c:pt>
                <c:pt idx="3770">
                  <c:v>0.69084249084249083</c:v>
                </c:pt>
                <c:pt idx="3771">
                  <c:v>0.69102564102564101</c:v>
                </c:pt>
                <c:pt idx="3772">
                  <c:v>0.6912087912087912</c:v>
                </c:pt>
                <c:pt idx="3773">
                  <c:v>0.69139194139194138</c:v>
                </c:pt>
                <c:pt idx="3774">
                  <c:v>0.69157509157509156</c:v>
                </c:pt>
                <c:pt idx="3775">
                  <c:v>0.69175824175824174</c:v>
                </c:pt>
                <c:pt idx="3776">
                  <c:v>0.69194139194139193</c:v>
                </c:pt>
                <c:pt idx="3777">
                  <c:v>0.69212454212454211</c:v>
                </c:pt>
                <c:pt idx="3778">
                  <c:v>0.69230769230769229</c:v>
                </c:pt>
                <c:pt idx="3779">
                  <c:v>0.69249084249084247</c:v>
                </c:pt>
                <c:pt idx="3780">
                  <c:v>0.69267399267399266</c:v>
                </c:pt>
                <c:pt idx="3781">
                  <c:v>0.69285714285714284</c:v>
                </c:pt>
                <c:pt idx="3782">
                  <c:v>0.69304029304029302</c:v>
                </c:pt>
                <c:pt idx="3783">
                  <c:v>0.6932234432234432</c:v>
                </c:pt>
                <c:pt idx="3784">
                  <c:v>0.69340659340659339</c:v>
                </c:pt>
                <c:pt idx="3785">
                  <c:v>0.69358974358974357</c:v>
                </c:pt>
                <c:pt idx="3786">
                  <c:v>0.69377289377289375</c:v>
                </c:pt>
                <c:pt idx="3787">
                  <c:v>0.69395604395604393</c:v>
                </c:pt>
                <c:pt idx="3788">
                  <c:v>0.69413919413919412</c:v>
                </c:pt>
                <c:pt idx="3789">
                  <c:v>0.6943223443223443</c:v>
                </c:pt>
                <c:pt idx="3790">
                  <c:v>0.69450549450549448</c:v>
                </c:pt>
                <c:pt idx="3791">
                  <c:v>0.69468864468864466</c:v>
                </c:pt>
                <c:pt idx="3792">
                  <c:v>0.69487179487179485</c:v>
                </c:pt>
                <c:pt idx="3793">
                  <c:v>0.69505494505494503</c:v>
                </c:pt>
                <c:pt idx="3794">
                  <c:v>0.69523809523809521</c:v>
                </c:pt>
                <c:pt idx="3795">
                  <c:v>0.69542124542124539</c:v>
                </c:pt>
                <c:pt idx="3796">
                  <c:v>0.69560439560439558</c:v>
                </c:pt>
                <c:pt idx="3797">
                  <c:v>0.69578754578754576</c:v>
                </c:pt>
                <c:pt idx="3798">
                  <c:v>0.69597069597069594</c:v>
                </c:pt>
                <c:pt idx="3799">
                  <c:v>0.69615384615384612</c:v>
                </c:pt>
                <c:pt idx="3800">
                  <c:v>0.69633699633699631</c:v>
                </c:pt>
                <c:pt idx="3801">
                  <c:v>0.69652014652014649</c:v>
                </c:pt>
                <c:pt idx="3802">
                  <c:v>0.69670329670329667</c:v>
                </c:pt>
                <c:pt idx="3803">
                  <c:v>0.69688644688644685</c:v>
                </c:pt>
                <c:pt idx="3804">
                  <c:v>0.69706959706959704</c:v>
                </c:pt>
                <c:pt idx="3805">
                  <c:v>0.69725274725274722</c:v>
                </c:pt>
                <c:pt idx="3806">
                  <c:v>0.6974358974358974</c:v>
                </c:pt>
                <c:pt idx="3807">
                  <c:v>0.69761904761904758</c:v>
                </c:pt>
                <c:pt idx="3808">
                  <c:v>0.69780219780219777</c:v>
                </c:pt>
                <c:pt idx="3809">
                  <c:v>0.69798534798534795</c:v>
                </c:pt>
                <c:pt idx="3810">
                  <c:v>0.69816849816849813</c:v>
                </c:pt>
                <c:pt idx="3811">
                  <c:v>0.69835164835164831</c:v>
                </c:pt>
                <c:pt idx="3812">
                  <c:v>0.6985347985347985</c:v>
                </c:pt>
                <c:pt idx="3813">
                  <c:v>0.69871794871794868</c:v>
                </c:pt>
                <c:pt idx="3814">
                  <c:v>0.69890109890109886</c:v>
                </c:pt>
                <c:pt idx="3815">
                  <c:v>0.69908424908424904</c:v>
                </c:pt>
                <c:pt idx="3816">
                  <c:v>0.69926739926739923</c:v>
                </c:pt>
                <c:pt idx="3817">
                  <c:v>0.69945054945054941</c:v>
                </c:pt>
                <c:pt idx="3818">
                  <c:v>0.69963369963369959</c:v>
                </c:pt>
                <c:pt idx="3819">
                  <c:v>0.69981684981684977</c:v>
                </c:pt>
                <c:pt idx="3820">
                  <c:v>0.7</c:v>
                </c:pt>
                <c:pt idx="3821">
                  <c:v>0.70018315018315014</c:v>
                </c:pt>
                <c:pt idx="3822">
                  <c:v>0.70036630036630032</c:v>
                </c:pt>
                <c:pt idx="3823">
                  <c:v>0.7005494505494505</c:v>
                </c:pt>
                <c:pt idx="3824">
                  <c:v>0.70073260073260069</c:v>
                </c:pt>
                <c:pt idx="3825">
                  <c:v>0.70091575091575087</c:v>
                </c:pt>
                <c:pt idx="3826">
                  <c:v>0.70109890109890105</c:v>
                </c:pt>
                <c:pt idx="3827">
                  <c:v>0.70128205128205123</c:v>
                </c:pt>
                <c:pt idx="3828">
                  <c:v>0.70146520146520142</c:v>
                </c:pt>
                <c:pt idx="3829">
                  <c:v>0.7016483516483516</c:v>
                </c:pt>
                <c:pt idx="3830">
                  <c:v>0.70183150183150178</c:v>
                </c:pt>
                <c:pt idx="3831">
                  <c:v>0.70201465201465196</c:v>
                </c:pt>
                <c:pt idx="3832">
                  <c:v>0.70219780219780215</c:v>
                </c:pt>
                <c:pt idx="3833">
                  <c:v>0.70238095238095233</c:v>
                </c:pt>
                <c:pt idx="3834">
                  <c:v>0.70256410256410251</c:v>
                </c:pt>
                <c:pt idx="3835">
                  <c:v>0.70274725274725269</c:v>
                </c:pt>
                <c:pt idx="3836">
                  <c:v>0.70293040293040288</c:v>
                </c:pt>
                <c:pt idx="3837">
                  <c:v>0.70311355311355306</c:v>
                </c:pt>
                <c:pt idx="3838">
                  <c:v>0.70329670329670335</c:v>
                </c:pt>
                <c:pt idx="3839">
                  <c:v>0.70347985347985353</c:v>
                </c:pt>
                <c:pt idx="3840">
                  <c:v>0.70366300366300372</c:v>
                </c:pt>
                <c:pt idx="3841">
                  <c:v>0.7038461538461539</c:v>
                </c:pt>
                <c:pt idx="3842">
                  <c:v>0.70402930402930408</c:v>
                </c:pt>
                <c:pt idx="3843">
                  <c:v>0.70421245421245426</c:v>
                </c:pt>
                <c:pt idx="3844">
                  <c:v>0.70439560439560445</c:v>
                </c:pt>
                <c:pt idx="3845">
                  <c:v>0.70457875457875463</c:v>
                </c:pt>
                <c:pt idx="3846">
                  <c:v>0.70476190476190481</c:v>
                </c:pt>
                <c:pt idx="3847">
                  <c:v>0.70494505494505499</c:v>
                </c:pt>
                <c:pt idx="3848">
                  <c:v>0.70512820512820518</c:v>
                </c:pt>
                <c:pt idx="3849">
                  <c:v>0.70531135531135536</c:v>
                </c:pt>
                <c:pt idx="3850">
                  <c:v>0.70549450549450554</c:v>
                </c:pt>
                <c:pt idx="3851">
                  <c:v>0.70567765567765572</c:v>
                </c:pt>
                <c:pt idx="3852">
                  <c:v>0.70586080586080591</c:v>
                </c:pt>
                <c:pt idx="3853">
                  <c:v>0.70604395604395609</c:v>
                </c:pt>
                <c:pt idx="3854">
                  <c:v>0.70622710622710627</c:v>
                </c:pt>
                <c:pt idx="3855">
                  <c:v>0.70641025641025645</c:v>
                </c:pt>
                <c:pt idx="3856">
                  <c:v>0.70659340659340664</c:v>
                </c:pt>
                <c:pt idx="3857">
                  <c:v>0.70677655677655682</c:v>
                </c:pt>
                <c:pt idx="3858">
                  <c:v>0.706959706959707</c:v>
                </c:pt>
                <c:pt idx="3859">
                  <c:v>0.70714285714285718</c:v>
                </c:pt>
                <c:pt idx="3860">
                  <c:v>0.70732600732600737</c:v>
                </c:pt>
                <c:pt idx="3861">
                  <c:v>0.70750915750915755</c:v>
                </c:pt>
                <c:pt idx="3862">
                  <c:v>0.70769230769230773</c:v>
                </c:pt>
                <c:pt idx="3863">
                  <c:v>0.70787545787545791</c:v>
                </c:pt>
                <c:pt idx="3864">
                  <c:v>0.7080586080586081</c:v>
                </c:pt>
                <c:pt idx="3865">
                  <c:v>0.70824175824175828</c:v>
                </c:pt>
                <c:pt idx="3866">
                  <c:v>0.70842490842490846</c:v>
                </c:pt>
                <c:pt idx="3867">
                  <c:v>0.70860805860805864</c:v>
                </c:pt>
                <c:pt idx="3868">
                  <c:v>0.70879120879120883</c:v>
                </c:pt>
                <c:pt idx="3869">
                  <c:v>0.70897435897435901</c:v>
                </c:pt>
                <c:pt idx="3870">
                  <c:v>0.70915750915750919</c:v>
                </c:pt>
                <c:pt idx="3871">
                  <c:v>0.70934065934065937</c:v>
                </c:pt>
                <c:pt idx="3872">
                  <c:v>0.70952380952380956</c:v>
                </c:pt>
                <c:pt idx="3873">
                  <c:v>0.70970695970695974</c:v>
                </c:pt>
                <c:pt idx="3874">
                  <c:v>0.70989010989010992</c:v>
                </c:pt>
                <c:pt idx="3875">
                  <c:v>0.7100732600732601</c:v>
                </c:pt>
                <c:pt idx="3876">
                  <c:v>0.71025641025641029</c:v>
                </c:pt>
                <c:pt idx="3877">
                  <c:v>0.71043956043956047</c:v>
                </c:pt>
                <c:pt idx="3878">
                  <c:v>0.71062271062271065</c:v>
                </c:pt>
                <c:pt idx="3879">
                  <c:v>0.71080586080586083</c:v>
                </c:pt>
                <c:pt idx="3880">
                  <c:v>0.71098901098901102</c:v>
                </c:pt>
                <c:pt idx="3881">
                  <c:v>0.7111721611721612</c:v>
                </c:pt>
                <c:pt idx="3882">
                  <c:v>0.71135531135531138</c:v>
                </c:pt>
                <c:pt idx="3883">
                  <c:v>0.71153846153846156</c:v>
                </c:pt>
                <c:pt idx="3884">
                  <c:v>0.71172161172161175</c:v>
                </c:pt>
                <c:pt idx="3885">
                  <c:v>0.71190476190476193</c:v>
                </c:pt>
                <c:pt idx="3886">
                  <c:v>0.71208791208791211</c:v>
                </c:pt>
                <c:pt idx="3887">
                  <c:v>0.71227106227106229</c:v>
                </c:pt>
                <c:pt idx="3888">
                  <c:v>0.71245421245421248</c:v>
                </c:pt>
                <c:pt idx="3889">
                  <c:v>0.71263736263736266</c:v>
                </c:pt>
                <c:pt idx="3890">
                  <c:v>0.71282051282051284</c:v>
                </c:pt>
                <c:pt idx="3891">
                  <c:v>0.71300366300366302</c:v>
                </c:pt>
                <c:pt idx="3892">
                  <c:v>0.71318681318681321</c:v>
                </c:pt>
                <c:pt idx="3893">
                  <c:v>0.71336996336996339</c:v>
                </c:pt>
                <c:pt idx="3894">
                  <c:v>0.71355311355311357</c:v>
                </c:pt>
                <c:pt idx="3895">
                  <c:v>0.71373626373626375</c:v>
                </c:pt>
                <c:pt idx="3896">
                  <c:v>0.71391941391941394</c:v>
                </c:pt>
                <c:pt idx="3897">
                  <c:v>0.71410256410256412</c:v>
                </c:pt>
                <c:pt idx="3898">
                  <c:v>0.7142857142857143</c:v>
                </c:pt>
                <c:pt idx="3899">
                  <c:v>0.71446886446886448</c:v>
                </c:pt>
                <c:pt idx="3900">
                  <c:v>0.71465201465201467</c:v>
                </c:pt>
                <c:pt idx="3901">
                  <c:v>0.71483516483516485</c:v>
                </c:pt>
                <c:pt idx="3902">
                  <c:v>0.71501831501831503</c:v>
                </c:pt>
                <c:pt idx="3903">
                  <c:v>0.71520146520146521</c:v>
                </c:pt>
                <c:pt idx="3904">
                  <c:v>0.7153846153846154</c:v>
                </c:pt>
                <c:pt idx="3905">
                  <c:v>0.71556776556776558</c:v>
                </c:pt>
                <c:pt idx="3906">
                  <c:v>0.71575091575091576</c:v>
                </c:pt>
                <c:pt idx="3907">
                  <c:v>0.71593406593406594</c:v>
                </c:pt>
                <c:pt idx="3908">
                  <c:v>0.71611721611721613</c:v>
                </c:pt>
                <c:pt idx="3909">
                  <c:v>0.71630036630036631</c:v>
                </c:pt>
                <c:pt idx="3910">
                  <c:v>0.71648351648351649</c:v>
                </c:pt>
                <c:pt idx="3911">
                  <c:v>0.71666666666666667</c:v>
                </c:pt>
                <c:pt idx="3912">
                  <c:v>0.71684981684981686</c:v>
                </c:pt>
                <c:pt idx="3913">
                  <c:v>0.71703296703296704</c:v>
                </c:pt>
                <c:pt idx="3914">
                  <c:v>0.71721611721611722</c:v>
                </c:pt>
                <c:pt idx="3915">
                  <c:v>0.7173992673992674</c:v>
                </c:pt>
                <c:pt idx="3916">
                  <c:v>0.71758241758241759</c:v>
                </c:pt>
                <c:pt idx="3917">
                  <c:v>0.71776556776556777</c:v>
                </c:pt>
                <c:pt idx="3918">
                  <c:v>0.71794871794871795</c:v>
                </c:pt>
                <c:pt idx="3919">
                  <c:v>0.71813186813186813</c:v>
                </c:pt>
                <c:pt idx="3920">
                  <c:v>0.71831501831501832</c:v>
                </c:pt>
                <c:pt idx="3921">
                  <c:v>0.7184981684981685</c:v>
                </c:pt>
                <c:pt idx="3922">
                  <c:v>0.71868131868131868</c:v>
                </c:pt>
                <c:pt idx="3923">
                  <c:v>0.71886446886446886</c:v>
                </c:pt>
                <c:pt idx="3924">
                  <c:v>0.71904761904761905</c:v>
                </c:pt>
                <c:pt idx="3925">
                  <c:v>0.71923076923076923</c:v>
                </c:pt>
                <c:pt idx="3926">
                  <c:v>0.71941391941391941</c:v>
                </c:pt>
                <c:pt idx="3927">
                  <c:v>0.71959706959706959</c:v>
                </c:pt>
                <c:pt idx="3928">
                  <c:v>0.71978021978021978</c:v>
                </c:pt>
                <c:pt idx="3929">
                  <c:v>0.71996336996336996</c:v>
                </c:pt>
                <c:pt idx="3930">
                  <c:v>0.72014652014652014</c:v>
                </c:pt>
                <c:pt idx="3931">
                  <c:v>0.72032967032967032</c:v>
                </c:pt>
                <c:pt idx="3932">
                  <c:v>0.72051282051282051</c:v>
                </c:pt>
                <c:pt idx="3933">
                  <c:v>0.72069597069597069</c:v>
                </c:pt>
                <c:pt idx="3934">
                  <c:v>0.72087912087912087</c:v>
                </c:pt>
                <c:pt idx="3935">
                  <c:v>0.72106227106227105</c:v>
                </c:pt>
                <c:pt idx="3936">
                  <c:v>0.72124542124542124</c:v>
                </c:pt>
                <c:pt idx="3937">
                  <c:v>0.72142857142857142</c:v>
                </c:pt>
                <c:pt idx="3938">
                  <c:v>0.7216117216117216</c:v>
                </c:pt>
                <c:pt idx="3939">
                  <c:v>0.72179487179487178</c:v>
                </c:pt>
                <c:pt idx="3940">
                  <c:v>0.72197802197802197</c:v>
                </c:pt>
                <c:pt idx="3941">
                  <c:v>0.72216117216117215</c:v>
                </c:pt>
                <c:pt idx="3942">
                  <c:v>0.72234432234432233</c:v>
                </c:pt>
                <c:pt idx="3943">
                  <c:v>0.72252747252747251</c:v>
                </c:pt>
                <c:pt idx="3944">
                  <c:v>0.7227106227106227</c:v>
                </c:pt>
                <c:pt idx="3945">
                  <c:v>0.72289377289377288</c:v>
                </c:pt>
                <c:pt idx="3946">
                  <c:v>0.72307692307692306</c:v>
                </c:pt>
                <c:pt idx="3947">
                  <c:v>0.72326007326007324</c:v>
                </c:pt>
                <c:pt idx="3948">
                  <c:v>0.72344322344322343</c:v>
                </c:pt>
                <c:pt idx="3949">
                  <c:v>0.72362637362637361</c:v>
                </c:pt>
                <c:pt idx="3950">
                  <c:v>0.72380952380952379</c:v>
                </c:pt>
                <c:pt idx="3951">
                  <c:v>0.72399267399267397</c:v>
                </c:pt>
                <c:pt idx="3952">
                  <c:v>0.72417582417582416</c:v>
                </c:pt>
                <c:pt idx="3953">
                  <c:v>0.72435897435897434</c:v>
                </c:pt>
                <c:pt idx="3954">
                  <c:v>0.72454212454212452</c:v>
                </c:pt>
                <c:pt idx="3955">
                  <c:v>0.7247252747252747</c:v>
                </c:pt>
                <c:pt idx="3956">
                  <c:v>0.72490842490842489</c:v>
                </c:pt>
                <c:pt idx="3957">
                  <c:v>0.72509157509157507</c:v>
                </c:pt>
                <c:pt idx="3958">
                  <c:v>0.72527472527472525</c:v>
                </c:pt>
                <c:pt idx="3959">
                  <c:v>0.72545787545787543</c:v>
                </c:pt>
                <c:pt idx="3960">
                  <c:v>0.72564102564102562</c:v>
                </c:pt>
                <c:pt idx="3961">
                  <c:v>0.7258241758241758</c:v>
                </c:pt>
                <c:pt idx="3962">
                  <c:v>0.72600732600732598</c:v>
                </c:pt>
                <c:pt idx="3963">
                  <c:v>0.72619047619047616</c:v>
                </c:pt>
                <c:pt idx="3964">
                  <c:v>0.72637362637362635</c:v>
                </c:pt>
                <c:pt idx="3965">
                  <c:v>0.72655677655677653</c:v>
                </c:pt>
                <c:pt idx="3966">
                  <c:v>0.72673992673992671</c:v>
                </c:pt>
                <c:pt idx="3967">
                  <c:v>0.72692307692307689</c:v>
                </c:pt>
                <c:pt idx="3968">
                  <c:v>0.72710622710622708</c:v>
                </c:pt>
                <c:pt idx="3969">
                  <c:v>0.72728937728937726</c:v>
                </c:pt>
                <c:pt idx="3970">
                  <c:v>0.72747252747252744</c:v>
                </c:pt>
                <c:pt idx="3971">
                  <c:v>0.72765567765567762</c:v>
                </c:pt>
                <c:pt idx="3972">
                  <c:v>0.72783882783882781</c:v>
                </c:pt>
                <c:pt idx="3973">
                  <c:v>0.72802197802197799</c:v>
                </c:pt>
                <c:pt idx="3974">
                  <c:v>0.72820512820512817</c:v>
                </c:pt>
                <c:pt idx="3975">
                  <c:v>0.72838827838827835</c:v>
                </c:pt>
                <c:pt idx="3976">
                  <c:v>0.72857142857142854</c:v>
                </c:pt>
                <c:pt idx="3977">
                  <c:v>0.72875457875457872</c:v>
                </c:pt>
                <c:pt idx="3978">
                  <c:v>0.7289377289377289</c:v>
                </c:pt>
                <c:pt idx="3979">
                  <c:v>0.72912087912087908</c:v>
                </c:pt>
                <c:pt idx="3980">
                  <c:v>0.72930402930402927</c:v>
                </c:pt>
                <c:pt idx="3981">
                  <c:v>0.72948717948717945</c:v>
                </c:pt>
                <c:pt idx="3982">
                  <c:v>0.72967032967032963</c:v>
                </c:pt>
                <c:pt idx="3983">
                  <c:v>0.72985347985347981</c:v>
                </c:pt>
                <c:pt idx="3984">
                  <c:v>0.73003663003663</c:v>
                </c:pt>
                <c:pt idx="3985">
                  <c:v>0.73021978021978018</c:v>
                </c:pt>
                <c:pt idx="3986">
                  <c:v>0.73040293040293036</c:v>
                </c:pt>
                <c:pt idx="3987">
                  <c:v>0.73058608058608054</c:v>
                </c:pt>
                <c:pt idx="3988">
                  <c:v>0.73076923076923073</c:v>
                </c:pt>
                <c:pt idx="3989">
                  <c:v>0.73095238095238091</c:v>
                </c:pt>
                <c:pt idx="3990">
                  <c:v>0.73113553113553109</c:v>
                </c:pt>
                <c:pt idx="3991">
                  <c:v>0.73131868131868127</c:v>
                </c:pt>
                <c:pt idx="3992">
                  <c:v>0.73150183150183146</c:v>
                </c:pt>
                <c:pt idx="3993">
                  <c:v>0.73168498168498164</c:v>
                </c:pt>
                <c:pt idx="3994">
                  <c:v>0.73186813186813182</c:v>
                </c:pt>
                <c:pt idx="3995">
                  <c:v>0.732051282051282</c:v>
                </c:pt>
                <c:pt idx="3996">
                  <c:v>0.73223443223443219</c:v>
                </c:pt>
                <c:pt idx="3997">
                  <c:v>0.73241758241758237</c:v>
                </c:pt>
                <c:pt idx="3998">
                  <c:v>0.73260073260073255</c:v>
                </c:pt>
                <c:pt idx="3999">
                  <c:v>0.73278388278388273</c:v>
                </c:pt>
                <c:pt idx="4000">
                  <c:v>0.73296703296703292</c:v>
                </c:pt>
                <c:pt idx="4001">
                  <c:v>0.7331501831501831</c:v>
                </c:pt>
                <c:pt idx="4002">
                  <c:v>0.73333333333333328</c:v>
                </c:pt>
                <c:pt idx="4003">
                  <c:v>0.73351648351648346</c:v>
                </c:pt>
                <c:pt idx="4004">
                  <c:v>0.73369963369963365</c:v>
                </c:pt>
                <c:pt idx="4005">
                  <c:v>0.73388278388278383</c:v>
                </c:pt>
                <c:pt idx="4006">
                  <c:v>0.73406593406593401</c:v>
                </c:pt>
                <c:pt idx="4007">
                  <c:v>0.73424908424908419</c:v>
                </c:pt>
                <c:pt idx="4008">
                  <c:v>0.73443223443223449</c:v>
                </c:pt>
                <c:pt idx="4009">
                  <c:v>0.73461538461538467</c:v>
                </c:pt>
                <c:pt idx="4010">
                  <c:v>0.73479853479853485</c:v>
                </c:pt>
                <c:pt idx="4011">
                  <c:v>0.73498168498168504</c:v>
                </c:pt>
                <c:pt idx="4012">
                  <c:v>0.73516483516483522</c:v>
                </c:pt>
                <c:pt idx="4013">
                  <c:v>0.7353479853479854</c:v>
                </c:pt>
                <c:pt idx="4014">
                  <c:v>0.73553113553113558</c:v>
                </c:pt>
                <c:pt idx="4015">
                  <c:v>0.73571428571428577</c:v>
                </c:pt>
                <c:pt idx="4016">
                  <c:v>0.73589743589743595</c:v>
                </c:pt>
                <c:pt idx="4017">
                  <c:v>0.73608058608058613</c:v>
                </c:pt>
                <c:pt idx="4018">
                  <c:v>0.73626373626373631</c:v>
                </c:pt>
                <c:pt idx="4019">
                  <c:v>0.7364468864468865</c:v>
                </c:pt>
                <c:pt idx="4020">
                  <c:v>0.73663003663003668</c:v>
                </c:pt>
                <c:pt idx="4021">
                  <c:v>0.73681318681318686</c:v>
                </c:pt>
                <c:pt idx="4022">
                  <c:v>0.73699633699633704</c:v>
                </c:pt>
                <c:pt idx="4023">
                  <c:v>0.73717948717948723</c:v>
                </c:pt>
                <c:pt idx="4024">
                  <c:v>0.73736263736263741</c:v>
                </c:pt>
                <c:pt idx="4025">
                  <c:v>0.73754578754578759</c:v>
                </c:pt>
                <c:pt idx="4026">
                  <c:v>0.73772893772893777</c:v>
                </c:pt>
                <c:pt idx="4027">
                  <c:v>0.73791208791208796</c:v>
                </c:pt>
                <c:pt idx="4028">
                  <c:v>0.73809523809523814</c:v>
                </c:pt>
                <c:pt idx="4029">
                  <c:v>0.73827838827838832</c:v>
                </c:pt>
                <c:pt idx="4030">
                  <c:v>0.7384615384615385</c:v>
                </c:pt>
                <c:pt idx="4031">
                  <c:v>0.73864468864468869</c:v>
                </c:pt>
                <c:pt idx="4032">
                  <c:v>0.73882783882783887</c:v>
                </c:pt>
                <c:pt idx="4033">
                  <c:v>0.73901098901098905</c:v>
                </c:pt>
                <c:pt idx="4034">
                  <c:v>0.73919413919413923</c:v>
                </c:pt>
                <c:pt idx="4035">
                  <c:v>0.73937728937728942</c:v>
                </c:pt>
                <c:pt idx="4036">
                  <c:v>0.7395604395604396</c:v>
                </c:pt>
                <c:pt idx="4037">
                  <c:v>0.73974358974358978</c:v>
                </c:pt>
                <c:pt idx="4038">
                  <c:v>0.73992673992673996</c:v>
                </c:pt>
                <c:pt idx="4039">
                  <c:v>0.74010989010989015</c:v>
                </c:pt>
                <c:pt idx="4040">
                  <c:v>0.74029304029304033</c:v>
                </c:pt>
                <c:pt idx="4041">
                  <c:v>0.74047619047619051</c:v>
                </c:pt>
                <c:pt idx="4042">
                  <c:v>0.74065934065934069</c:v>
                </c:pt>
                <c:pt idx="4043">
                  <c:v>0.74084249084249088</c:v>
                </c:pt>
                <c:pt idx="4044">
                  <c:v>0.74102564102564106</c:v>
                </c:pt>
                <c:pt idx="4045">
                  <c:v>0.74120879120879124</c:v>
                </c:pt>
                <c:pt idx="4046">
                  <c:v>0.74139194139194142</c:v>
                </c:pt>
                <c:pt idx="4047">
                  <c:v>0.74157509157509161</c:v>
                </c:pt>
                <c:pt idx="4048">
                  <c:v>0.74175824175824179</c:v>
                </c:pt>
                <c:pt idx="4049">
                  <c:v>0.74194139194139197</c:v>
                </c:pt>
                <c:pt idx="4050">
                  <c:v>0.74212454212454215</c:v>
                </c:pt>
                <c:pt idx="4051">
                  <c:v>0.74230769230769234</c:v>
                </c:pt>
                <c:pt idx="4052">
                  <c:v>0.74249084249084252</c:v>
                </c:pt>
                <c:pt idx="4053">
                  <c:v>0.7426739926739927</c:v>
                </c:pt>
                <c:pt idx="4054">
                  <c:v>0.74285714285714288</c:v>
                </c:pt>
                <c:pt idx="4055">
                  <c:v>0.74304029304029307</c:v>
                </c:pt>
                <c:pt idx="4056">
                  <c:v>0.74322344322344325</c:v>
                </c:pt>
                <c:pt idx="4057">
                  <c:v>0.74340659340659343</c:v>
                </c:pt>
                <c:pt idx="4058">
                  <c:v>0.74358974358974361</c:v>
                </c:pt>
                <c:pt idx="4059">
                  <c:v>0.7437728937728938</c:v>
                </c:pt>
                <c:pt idx="4060">
                  <c:v>0.74395604395604398</c:v>
                </c:pt>
                <c:pt idx="4061">
                  <c:v>0.74413919413919416</c:v>
                </c:pt>
                <c:pt idx="4062">
                  <c:v>0.74432234432234434</c:v>
                </c:pt>
                <c:pt idx="4063">
                  <c:v>0.74450549450549453</c:v>
                </c:pt>
                <c:pt idx="4064">
                  <c:v>0.74468864468864471</c:v>
                </c:pt>
                <c:pt idx="4065">
                  <c:v>0.74487179487179489</c:v>
                </c:pt>
                <c:pt idx="4066">
                  <c:v>0.74505494505494507</c:v>
                </c:pt>
                <c:pt idx="4067">
                  <c:v>0.74523809523809526</c:v>
                </c:pt>
                <c:pt idx="4068">
                  <c:v>0.74542124542124544</c:v>
                </c:pt>
                <c:pt idx="4069">
                  <c:v>0.74560439560439562</c:v>
                </c:pt>
                <c:pt idx="4070">
                  <c:v>0.7457875457875458</c:v>
                </c:pt>
                <c:pt idx="4071">
                  <c:v>0.74597069597069599</c:v>
                </c:pt>
                <c:pt idx="4072">
                  <c:v>0.74615384615384617</c:v>
                </c:pt>
                <c:pt idx="4073">
                  <c:v>0.74633699633699635</c:v>
                </c:pt>
                <c:pt idx="4074">
                  <c:v>0.74652014652014653</c:v>
                </c:pt>
                <c:pt idx="4075">
                  <c:v>0.74670329670329672</c:v>
                </c:pt>
                <c:pt idx="4076">
                  <c:v>0.7468864468864469</c:v>
                </c:pt>
                <c:pt idx="4077">
                  <c:v>0.74706959706959708</c:v>
                </c:pt>
                <c:pt idx="4078">
                  <c:v>0.74725274725274726</c:v>
                </c:pt>
                <c:pt idx="4079">
                  <c:v>0.74743589743589745</c:v>
                </c:pt>
                <c:pt idx="4080">
                  <c:v>0.74761904761904763</c:v>
                </c:pt>
                <c:pt idx="4081">
                  <c:v>0.74780219780219781</c:v>
                </c:pt>
                <c:pt idx="4082">
                  <c:v>0.74798534798534799</c:v>
                </c:pt>
                <c:pt idx="4083">
                  <c:v>0.74816849816849818</c:v>
                </c:pt>
                <c:pt idx="4084">
                  <c:v>0.74835164835164836</c:v>
                </c:pt>
                <c:pt idx="4085">
                  <c:v>0.74853479853479854</c:v>
                </c:pt>
                <c:pt idx="4086">
                  <c:v>0.74871794871794872</c:v>
                </c:pt>
                <c:pt idx="4087">
                  <c:v>0.74890109890109891</c:v>
                </c:pt>
                <c:pt idx="4088">
                  <c:v>0.74908424908424909</c:v>
                </c:pt>
                <c:pt idx="4089">
                  <c:v>0.74926739926739927</c:v>
                </c:pt>
                <c:pt idx="4090">
                  <c:v>0.74945054945054945</c:v>
                </c:pt>
                <c:pt idx="4091">
                  <c:v>0.74963369963369964</c:v>
                </c:pt>
                <c:pt idx="4092">
                  <c:v>0.74981684981684982</c:v>
                </c:pt>
                <c:pt idx="4093">
                  <c:v>0.75</c:v>
                </c:pt>
                <c:pt idx="4094">
                  <c:v>0.75018315018315018</c:v>
                </c:pt>
                <c:pt idx="4095">
                  <c:v>0.75036630036630036</c:v>
                </c:pt>
                <c:pt idx="4096">
                  <c:v>0.75054945054945055</c:v>
                </c:pt>
                <c:pt idx="4097">
                  <c:v>0.75073260073260073</c:v>
                </c:pt>
                <c:pt idx="4098">
                  <c:v>0.75091575091575091</c:v>
                </c:pt>
                <c:pt idx="4099">
                  <c:v>0.75109890109890109</c:v>
                </c:pt>
                <c:pt idx="4100">
                  <c:v>0.75128205128205128</c:v>
                </c:pt>
                <c:pt idx="4101">
                  <c:v>0.75146520146520146</c:v>
                </c:pt>
                <c:pt idx="4102">
                  <c:v>0.75164835164835164</c:v>
                </c:pt>
                <c:pt idx="4103">
                  <c:v>0.75183150183150182</c:v>
                </c:pt>
                <c:pt idx="4104">
                  <c:v>0.75201465201465201</c:v>
                </c:pt>
                <c:pt idx="4105">
                  <c:v>0.75219780219780219</c:v>
                </c:pt>
                <c:pt idx="4106">
                  <c:v>0.75238095238095237</c:v>
                </c:pt>
                <c:pt idx="4107">
                  <c:v>0.75256410256410255</c:v>
                </c:pt>
                <c:pt idx="4108">
                  <c:v>0.75274725274725274</c:v>
                </c:pt>
                <c:pt idx="4109">
                  <c:v>0.75293040293040292</c:v>
                </c:pt>
                <c:pt idx="4110">
                  <c:v>0.7531135531135531</c:v>
                </c:pt>
                <c:pt idx="4111">
                  <c:v>0.75329670329670328</c:v>
                </c:pt>
                <c:pt idx="4112">
                  <c:v>0.75347985347985347</c:v>
                </c:pt>
                <c:pt idx="4113">
                  <c:v>0.75366300366300365</c:v>
                </c:pt>
                <c:pt idx="4114">
                  <c:v>0.75384615384615383</c:v>
                </c:pt>
                <c:pt idx="4115">
                  <c:v>0.75402930402930401</c:v>
                </c:pt>
                <c:pt idx="4116">
                  <c:v>0.7542124542124542</c:v>
                </c:pt>
                <c:pt idx="4117">
                  <c:v>0.75439560439560438</c:v>
                </c:pt>
                <c:pt idx="4118">
                  <c:v>0.75457875457875456</c:v>
                </c:pt>
                <c:pt idx="4119">
                  <c:v>0.75476190476190474</c:v>
                </c:pt>
                <c:pt idx="4120">
                  <c:v>0.75494505494505493</c:v>
                </c:pt>
                <c:pt idx="4121">
                  <c:v>0.75512820512820511</c:v>
                </c:pt>
                <c:pt idx="4122">
                  <c:v>0.75531135531135529</c:v>
                </c:pt>
                <c:pt idx="4123">
                  <c:v>0.75549450549450547</c:v>
                </c:pt>
                <c:pt idx="4124">
                  <c:v>0.75567765567765566</c:v>
                </c:pt>
                <c:pt idx="4125">
                  <c:v>0.75586080586080584</c:v>
                </c:pt>
                <c:pt idx="4126">
                  <c:v>0.75604395604395602</c:v>
                </c:pt>
                <c:pt idx="4127">
                  <c:v>0.7562271062271062</c:v>
                </c:pt>
                <c:pt idx="4128">
                  <c:v>0.75641025641025639</c:v>
                </c:pt>
                <c:pt idx="4129">
                  <c:v>0.75659340659340657</c:v>
                </c:pt>
                <c:pt idx="4130">
                  <c:v>0.75677655677655675</c:v>
                </c:pt>
                <c:pt idx="4131">
                  <c:v>0.75695970695970693</c:v>
                </c:pt>
                <c:pt idx="4132">
                  <c:v>0.75714285714285712</c:v>
                </c:pt>
                <c:pt idx="4133">
                  <c:v>0.7573260073260073</c:v>
                </c:pt>
                <c:pt idx="4134">
                  <c:v>0.75750915750915748</c:v>
                </c:pt>
                <c:pt idx="4135">
                  <c:v>0.75769230769230766</c:v>
                </c:pt>
                <c:pt idx="4136">
                  <c:v>0.75787545787545785</c:v>
                </c:pt>
                <c:pt idx="4137">
                  <c:v>0.75805860805860803</c:v>
                </c:pt>
                <c:pt idx="4138">
                  <c:v>0.75824175824175821</c:v>
                </c:pt>
                <c:pt idx="4139">
                  <c:v>0.75842490842490839</c:v>
                </c:pt>
                <c:pt idx="4140">
                  <c:v>0.75860805860805858</c:v>
                </c:pt>
                <c:pt idx="4141">
                  <c:v>0.75879120879120876</c:v>
                </c:pt>
                <c:pt idx="4142">
                  <c:v>0.75897435897435894</c:v>
                </c:pt>
                <c:pt idx="4143">
                  <c:v>0.75915750915750912</c:v>
                </c:pt>
                <c:pt idx="4144">
                  <c:v>0.75934065934065931</c:v>
                </c:pt>
                <c:pt idx="4145">
                  <c:v>0.75952380952380949</c:v>
                </c:pt>
                <c:pt idx="4146">
                  <c:v>0.75970695970695967</c:v>
                </c:pt>
                <c:pt idx="4147">
                  <c:v>0.75989010989010985</c:v>
                </c:pt>
                <c:pt idx="4148">
                  <c:v>0.76007326007326004</c:v>
                </c:pt>
                <c:pt idx="4149">
                  <c:v>0.76025641025641022</c:v>
                </c:pt>
                <c:pt idx="4150">
                  <c:v>0.7604395604395604</c:v>
                </c:pt>
                <c:pt idx="4151">
                  <c:v>0.76062271062271058</c:v>
                </c:pt>
                <c:pt idx="4152">
                  <c:v>0.76080586080586077</c:v>
                </c:pt>
                <c:pt idx="4153">
                  <c:v>0.76098901098901095</c:v>
                </c:pt>
                <c:pt idx="4154">
                  <c:v>0.76117216117216113</c:v>
                </c:pt>
                <c:pt idx="4155">
                  <c:v>0.76135531135531131</c:v>
                </c:pt>
                <c:pt idx="4156">
                  <c:v>0.7615384615384615</c:v>
                </c:pt>
                <c:pt idx="4157">
                  <c:v>0.76172161172161168</c:v>
                </c:pt>
                <c:pt idx="4158">
                  <c:v>0.76190476190476186</c:v>
                </c:pt>
                <c:pt idx="4159">
                  <c:v>0.76208791208791204</c:v>
                </c:pt>
                <c:pt idx="4160">
                  <c:v>0.76227106227106223</c:v>
                </c:pt>
                <c:pt idx="4161">
                  <c:v>0.76245421245421241</c:v>
                </c:pt>
                <c:pt idx="4162">
                  <c:v>0.76263736263736259</c:v>
                </c:pt>
                <c:pt idx="4163">
                  <c:v>0.76282051282051277</c:v>
                </c:pt>
                <c:pt idx="4164">
                  <c:v>0.76300366300366296</c:v>
                </c:pt>
                <c:pt idx="4165">
                  <c:v>0.76318681318681314</c:v>
                </c:pt>
                <c:pt idx="4166">
                  <c:v>0.76336996336996332</c:v>
                </c:pt>
                <c:pt idx="4167">
                  <c:v>0.7635531135531135</c:v>
                </c:pt>
                <c:pt idx="4168">
                  <c:v>0.76373626373626369</c:v>
                </c:pt>
                <c:pt idx="4169">
                  <c:v>0.76391941391941387</c:v>
                </c:pt>
                <c:pt idx="4170">
                  <c:v>0.76410256410256405</c:v>
                </c:pt>
                <c:pt idx="4171">
                  <c:v>0.76428571428571423</c:v>
                </c:pt>
                <c:pt idx="4172">
                  <c:v>0.76446886446886442</c:v>
                </c:pt>
                <c:pt idx="4173">
                  <c:v>0.7646520146520146</c:v>
                </c:pt>
                <c:pt idx="4174">
                  <c:v>0.76483516483516478</c:v>
                </c:pt>
                <c:pt idx="4175">
                  <c:v>0.76501831501831496</c:v>
                </c:pt>
                <c:pt idx="4176">
                  <c:v>0.76520146520146515</c:v>
                </c:pt>
                <c:pt idx="4177">
                  <c:v>0.76538461538461533</c:v>
                </c:pt>
                <c:pt idx="4178">
                  <c:v>0.76556776556776551</c:v>
                </c:pt>
                <c:pt idx="4179">
                  <c:v>0.76575091575091581</c:v>
                </c:pt>
                <c:pt idx="4180">
                  <c:v>0.76593406593406599</c:v>
                </c:pt>
                <c:pt idx="4181">
                  <c:v>0.76611721611721617</c:v>
                </c:pt>
                <c:pt idx="4182">
                  <c:v>0.76630036630036635</c:v>
                </c:pt>
                <c:pt idx="4183">
                  <c:v>0.76648351648351654</c:v>
                </c:pt>
                <c:pt idx="4184">
                  <c:v>0.76666666666666672</c:v>
                </c:pt>
                <c:pt idx="4185">
                  <c:v>0.7668498168498169</c:v>
                </c:pt>
                <c:pt idx="4186">
                  <c:v>0.76703296703296708</c:v>
                </c:pt>
                <c:pt idx="4187">
                  <c:v>0.76721611721611727</c:v>
                </c:pt>
                <c:pt idx="4188">
                  <c:v>0.76739926739926745</c:v>
                </c:pt>
                <c:pt idx="4189">
                  <c:v>0.76758241758241763</c:v>
                </c:pt>
                <c:pt idx="4190">
                  <c:v>0.76776556776556781</c:v>
                </c:pt>
                <c:pt idx="4191">
                  <c:v>0.767948717948718</c:v>
                </c:pt>
                <c:pt idx="4192">
                  <c:v>0.76813186813186818</c:v>
                </c:pt>
                <c:pt idx="4193">
                  <c:v>0.76831501831501836</c:v>
                </c:pt>
                <c:pt idx="4194">
                  <c:v>0.76849816849816854</c:v>
                </c:pt>
                <c:pt idx="4195">
                  <c:v>0.76868131868131873</c:v>
                </c:pt>
                <c:pt idx="4196">
                  <c:v>0.76886446886446891</c:v>
                </c:pt>
                <c:pt idx="4197">
                  <c:v>0.76904761904761909</c:v>
                </c:pt>
                <c:pt idx="4198">
                  <c:v>0.76923076923076927</c:v>
                </c:pt>
                <c:pt idx="4199">
                  <c:v>0.76941391941391946</c:v>
                </c:pt>
                <c:pt idx="4200">
                  <c:v>0.76959706959706964</c:v>
                </c:pt>
                <c:pt idx="4201">
                  <c:v>0.76978021978021982</c:v>
                </c:pt>
                <c:pt idx="4202">
                  <c:v>0.76996336996337</c:v>
                </c:pt>
                <c:pt idx="4203">
                  <c:v>0.77014652014652019</c:v>
                </c:pt>
                <c:pt idx="4204">
                  <c:v>0.77032967032967037</c:v>
                </c:pt>
                <c:pt idx="4205">
                  <c:v>0.77051282051282055</c:v>
                </c:pt>
                <c:pt idx="4206">
                  <c:v>0.77069597069597073</c:v>
                </c:pt>
                <c:pt idx="4207">
                  <c:v>0.77087912087912092</c:v>
                </c:pt>
                <c:pt idx="4208">
                  <c:v>0.7710622710622711</c:v>
                </c:pt>
                <c:pt idx="4209">
                  <c:v>0.77124542124542128</c:v>
                </c:pt>
                <c:pt idx="4210">
                  <c:v>0.77142857142857146</c:v>
                </c:pt>
                <c:pt idx="4211">
                  <c:v>0.77161172161172165</c:v>
                </c:pt>
                <c:pt idx="4212">
                  <c:v>0.77179487179487183</c:v>
                </c:pt>
                <c:pt idx="4213">
                  <c:v>0.77197802197802201</c:v>
                </c:pt>
                <c:pt idx="4214">
                  <c:v>0.77216117216117219</c:v>
                </c:pt>
                <c:pt idx="4215">
                  <c:v>0.77234432234432238</c:v>
                </c:pt>
                <c:pt idx="4216">
                  <c:v>0.77252747252747256</c:v>
                </c:pt>
                <c:pt idx="4217">
                  <c:v>0.77271062271062274</c:v>
                </c:pt>
                <c:pt idx="4218">
                  <c:v>0.77289377289377292</c:v>
                </c:pt>
                <c:pt idx="4219">
                  <c:v>0.77307692307692311</c:v>
                </c:pt>
                <c:pt idx="4220">
                  <c:v>0.77326007326007329</c:v>
                </c:pt>
                <c:pt idx="4221">
                  <c:v>0.77344322344322347</c:v>
                </c:pt>
                <c:pt idx="4222">
                  <c:v>0.77362637362637365</c:v>
                </c:pt>
                <c:pt idx="4223">
                  <c:v>0.77380952380952384</c:v>
                </c:pt>
                <c:pt idx="4224">
                  <c:v>0.77399267399267402</c:v>
                </c:pt>
                <c:pt idx="4225">
                  <c:v>0.7741758241758242</c:v>
                </c:pt>
                <c:pt idx="4226">
                  <c:v>0.77435897435897438</c:v>
                </c:pt>
                <c:pt idx="4227">
                  <c:v>0.77454212454212457</c:v>
                </c:pt>
                <c:pt idx="4228">
                  <c:v>0.77472527472527475</c:v>
                </c:pt>
                <c:pt idx="4229">
                  <c:v>0.77490842490842493</c:v>
                </c:pt>
                <c:pt idx="4230">
                  <c:v>0.77509157509157511</c:v>
                </c:pt>
                <c:pt idx="4231">
                  <c:v>0.7752747252747253</c:v>
                </c:pt>
                <c:pt idx="4232">
                  <c:v>0.77545787545787548</c:v>
                </c:pt>
                <c:pt idx="4233">
                  <c:v>0.77564102564102566</c:v>
                </c:pt>
                <c:pt idx="4234">
                  <c:v>0.77582417582417584</c:v>
                </c:pt>
                <c:pt idx="4235">
                  <c:v>0.77600732600732603</c:v>
                </c:pt>
                <c:pt idx="4236">
                  <c:v>0.77619047619047621</c:v>
                </c:pt>
                <c:pt idx="4237">
                  <c:v>0.77637362637362639</c:v>
                </c:pt>
                <c:pt idx="4238">
                  <c:v>0.77655677655677657</c:v>
                </c:pt>
                <c:pt idx="4239">
                  <c:v>0.77673992673992676</c:v>
                </c:pt>
                <c:pt idx="4240">
                  <c:v>0.77692307692307694</c:v>
                </c:pt>
                <c:pt idx="4241">
                  <c:v>0.77710622710622712</c:v>
                </c:pt>
                <c:pt idx="4242">
                  <c:v>0.7772893772893773</c:v>
                </c:pt>
                <c:pt idx="4243">
                  <c:v>0.77747252747252749</c:v>
                </c:pt>
                <c:pt idx="4244">
                  <c:v>0.77765567765567767</c:v>
                </c:pt>
                <c:pt idx="4245">
                  <c:v>0.77783882783882785</c:v>
                </c:pt>
                <c:pt idx="4246">
                  <c:v>0.77802197802197803</c:v>
                </c:pt>
                <c:pt idx="4247">
                  <c:v>0.77820512820512822</c:v>
                </c:pt>
                <c:pt idx="4248">
                  <c:v>0.7783882783882784</c:v>
                </c:pt>
                <c:pt idx="4249">
                  <c:v>0.77857142857142858</c:v>
                </c:pt>
                <c:pt idx="4250">
                  <c:v>0.77875457875457876</c:v>
                </c:pt>
                <c:pt idx="4251">
                  <c:v>0.77893772893772895</c:v>
                </c:pt>
                <c:pt idx="4252">
                  <c:v>0.77912087912087913</c:v>
                </c:pt>
                <c:pt idx="4253">
                  <c:v>0.77930402930402931</c:v>
                </c:pt>
                <c:pt idx="4254">
                  <c:v>0.77948717948717949</c:v>
                </c:pt>
                <c:pt idx="4255">
                  <c:v>0.77967032967032968</c:v>
                </c:pt>
                <c:pt idx="4256">
                  <c:v>0.77985347985347986</c:v>
                </c:pt>
                <c:pt idx="4257">
                  <c:v>0.78003663003663004</c:v>
                </c:pt>
                <c:pt idx="4258">
                  <c:v>0.78021978021978022</c:v>
                </c:pt>
                <c:pt idx="4259">
                  <c:v>0.78040293040293041</c:v>
                </c:pt>
                <c:pt idx="4260">
                  <c:v>0.78058608058608059</c:v>
                </c:pt>
                <c:pt idx="4261">
                  <c:v>0.78076923076923077</c:v>
                </c:pt>
                <c:pt idx="4262">
                  <c:v>0.78095238095238095</c:v>
                </c:pt>
                <c:pt idx="4263">
                  <c:v>0.78113553113553114</c:v>
                </c:pt>
                <c:pt idx="4264">
                  <c:v>0.78131868131868132</c:v>
                </c:pt>
                <c:pt idx="4265">
                  <c:v>0.7815018315018315</c:v>
                </c:pt>
                <c:pt idx="4266">
                  <c:v>0.78168498168498168</c:v>
                </c:pt>
                <c:pt idx="4267">
                  <c:v>0.78186813186813187</c:v>
                </c:pt>
                <c:pt idx="4268">
                  <c:v>0.78205128205128205</c:v>
                </c:pt>
                <c:pt idx="4269">
                  <c:v>0.78223443223443223</c:v>
                </c:pt>
                <c:pt idx="4270">
                  <c:v>0.78241758241758241</c:v>
                </c:pt>
                <c:pt idx="4271">
                  <c:v>0.7826007326007326</c:v>
                </c:pt>
                <c:pt idx="4272">
                  <c:v>0.78278388278388278</c:v>
                </c:pt>
                <c:pt idx="4273">
                  <c:v>0.78296703296703296</c:v>
                </c:pt>
                <c:pt idx="4274">
                  <c:v>0.78315018315018314</c:v>
                </c:pt>
                <c:pt idx="4275">
                  <c:v>0.78333333333333333</c:v>
                </c:pt>
                <c:pt idx="4276">
                  <c:v>0.78351648351648351</c:v>
                </c:pt>
                <c:pt idx="4277">
                  <c:v>0.78369963369963369</c:v>
                </c:pt>
                <c:pt idx="4278">
                  <c:v>0.78388278388278387</c:v>
                </c:pt>
                <c:pt idx="4279">
                  <c:v>0.78406593406593406</c:v>
                </c:pt>
                <c:pt idx="4280">
                  <c:v>0.78424908424908424</c:v>
                </c:pt>
                <c:pt idx="4281">
                  <c:v>0.78443223443223442</c:v>
                </c:pt>
                <c:pt idx="4282">
                  <c:v>0.7846153846153846</c:v>
                </c:pt>
                <c:pt idx="4283">
                  <c:v>0.78479853479853479</c:v>
                </c:pt>
                <c:pt idx="4284">
                  <c:v>0.78498168498168497</c:v>
                </c:pt>
                <c:pt idx="4285">
                  <c:v>0.78516483516483515</c:v>
                </c:pt>
                <c:pt idx="4286">
                  <c:v>0.78534798534798533</c:v>
                </c:pt>
                <c:pt idx="4287">
                  <c:v>0.78553113553113552</c:v>
                </c:pt>
                <c:pt idx="4288">
                  <c:v>0.7857142857142857</c:v>
                </c:pt>
                <c:pt idx="4289">
                  <c:v>0.78589743589743588</c:v>
                </c:pt>
                <c:pt idx="4290">
                  <c:v>0.78608058608058606</c:v>
                </c:pt>
                <c:pt idx="4291">
                  <c:v>0.78626373626373625</c:v>
                </c:pt>
                <c:pt idx="4292">
                  <c:v>0.78644688644688643</c:v>
                </c:pt>
                <c:pt idx="4293">
                  <c:v>0.78663003663003661</c:v>
                </c:pt>
                <c:pt idx="4294">
                  <c:v>0.78681318681318679</c:v>
                </c:pt>
                <c:pt idx="4295">
                  <c:v>0.78699633699633698</c:v>
                </c:pt>
                <c:pt idx="4296">
                  <c:v>0.78717948717948716</c:v>
                </c:pt>
                <c:pt idx="4297">
                  <c:v>0.78736263736263734</c:v>
                </c:pt>
                <c:pt idx="4298">
                  <c:v>0.78754578754578752</c:v>
                </c:pt>
                <c:pt idx="4299">
                  <c:v>0.78772893772893771</c:v>
                </c:pt>
                <c:pt idx="4300">
                  <c:v>0.78791208791208789</c:v>
                </c:pt>
                <c:pt idx="4301">
                  <c:v>0.78809523809523807</c:v>
                </c:pt>
                <c:pt idx="4302">
                  <c:v>0.78827838827838825</c:v>
                </c:pt>
                <c:pt idx="4303">
                  <c:v>0.78846153846153844</c:v>
                </c:pt>
                <c:pt idx="4304">
                  <c:v>0.78864468864468862</c:v>
                </c:pt>
                <c:pt idx="4305">
                  <c:v>0.7888278388278388</c:v>
                </c:pt>
                <c:pt idx="4306">
                  <c:v>0.78901098901098898</c:v>
                </c:pt>
                <c:pt idx="4307">
                  <c:v>0.78919413919413917</c:v>
                </c:pt>
                <c:pt idx="4308">
                  <c:v>0.78937728937728935</c:v>
                </c:pt>
                <c:pt idx="4309">
                  <c:v>0.78956043956043953</c:v>
                </c:pt>
                <c:pt idx="4310">
                  <c:v>0.78974358974358971</c:v>
                </c:pt>
                <c:pt idx="4311">
                  <c:v>0.7899267399267399</c:v>
                </c:pt>
                <c:pt idx="4312">
                  <c:v>0.79010989010989008</c:v>
                </c:pt>
                <c:pt idx="4313">
                  <c:v>0.79029304029304026</c:v>
                </c:pt>
                <c:pt idx="4314">
                  <c:v>0.79047619047619044</c:v>
                </c:pt>
                <c:pt idx="4315">
                  <c:v>0.79065934065934063</c:v>
                </c:pt>
                <c:pt idx="4316">
                  <c:v>0.79084249084249081</c:v>
                </c:pt>
                <c:pt idx="4317">
                  <c:v>0.79102564102564099</c:v>
                </c:pt>
                <c:pt idx="4318">
                  <c:v>0.79120879120879117</c:v>
                </c:pt>
                <c:pt idx="4319">
                  <c:v>0.79139194139194136</c:v>
                </c:pt>
                <c:pt idx="4320">
                  <c:v>0.79157509157509154</c:v>
                </c:pt>
                <c:pt idx="4321">
                  <c:v>0.79175824175824172</c:v>
                </c:pt>
                <c:pt idx="4322">
                  <c:v>0.7919413919413919</c:v>
                </c:pt>
                <c:pt idx="4323">
                  <c:v>0.79212454212454209</c:v>
                </c:pt>
                <c:pt idx="4324">
                  <c:v>0.79230769230769227</c:v>
                </c:pt>
                <c:pt idx="4325">
                  <c:v>0.79249084249084245</c:v>
                </c:pt>
                <c:pt idx="4326">
                  <c:v>0.79267399267399263</c:v>
                </c:pt>
                <c:pt idx="4327">
                  <c:v>0.79285714285714282</c:v>
                </c:pt>
                <c:pt idx="4328">
                  <c:v>0.793040293040293</c:v>
                </c:pt>
                <c:pt idx="4329">
                  <c:v>0.79322344322344318</c:v>
                </c:pt>
                <c:pt idx="4330">
                  <c:v>0.79340659340659336</c:v>
                </c:pt>
                <c:pt idx="4331">
                  <c:v>0.79358974358974355</c:v>
                </c:pt>
                <c:pt idx="4332">
                  <c:v>0.79377289377289373</c:v>
                </c:pt>
                <c:pt idx="4333">
                  <c:v>0.79395604395604391</c:v>
                </c:pt>
                <c:pt idx="4334">
                  <c:v>0.79413919413919409</c:v>
                </c:pt>
                <c:pt idx="4335">
                  <c:v>0.79432234432234428</c:v>
                </c:pt>
                <c:pt idx="4336">
                  <c:v>0.79450549450549446</c:v>
                </c:pt>
                <c:pt idx="4337">
                  <c:v>0.79468864468864464</c:v>
                </c:pt>
                <c:pt idx="4338">
                  <c:v>0.79487179487179482</c:v>
                </c:pt>
                <c:pt idx="4339">
                  <c:v>0.79505494505494501</c:v>
                </c:pt>
                <c:pt idx="4340">
                  <c:v>0.79523809523809519</c:v>
                </c:pt>
                <c:pt idx="4341">
                  <c:v>0.79542124542124537</c:v>
                </c:pt>
                <c:pt idx="4342">
                  <c:v>0.79560439560439555</c:v>
                </c:pt>
                <c:pt idx="4343">
                  <c:v>0.79578754578754574</c:v>
                </c:pt>
                <c:pt idx="4344">
                  <c:v>0.79597069597069592</c:v>
                </c:pt>
                <c:pt idx="4345">
                  <c:v>0.7961538461538461</c:v>
                </c:pt>
                <c:pt idx="4346">
                  <c:v>0.79633699633699628</c:v>
                </c:pt>
                <c:pt idx="4347">
                  <c:v>0.79652014652014647</c:v>
                </c:pt>
                <c:pt idx="4348">
                  <c:v>0.79670329670329665</c:v>
                </c:pt>
                <c:pt idx="4349">
                  <c:v>0.79688644688644694</c:v>
                </c:pt>
                <c:pt idx="4350">
                  <c:v>0.79706959706959712</c:v>
                </c:pt>
                <c:pt idx="4351">
                  <c:v>0.79725274725274731</c:v>
                </c:pt>
                <c:pt idx="4352">
                  <c:v>0.79743589743589749</c:v>
                </c:pt>
                <c:pt idx="4353">
                  <c:v>0.79761904761904767</c:v>
                </c:pt>
                <c:pt idx="4354">
                  <c:v>0.79780219780219785</c:v>
                </c:pt>
                <c:pt idx="4355">
                  <c:v>0.79798534798534804</c:v>
                </c:pt>
                <c:pt idx="4356">
                  <c:v>0.79816849816849822</c:v>
                </c:pt>
                <c:pt idx="4357">
                  <c:v>0.7983516483516484</c:v>
                </c:pt>
                <c:pt idx="4358">
                  <c:v>0.79853479853479858</c:v>
                </c:pt>
                <c:pt idx="4359">
                  <c:v>0.79871794871794877</c:v>
                </c:pt>
                <c:pt idx="4360">
                  <c:v>0.79890109890109895</c:v>
                </c:pt>
                <c:pt idx="4361">
                  <c:v>0.79908424908424913</c:v>
                </c:pt>
                <c:pt idx="4362">
                  <c:v>0.79926739926739931</c:v>
                </c:pt>
                <c:pt idx="4363">
                  <c:v>0.7994505494505495</c:v>
                </c:pt>
                <c:pt idx="4364">
                  <c:v>0.79963369963369968</c:v>
                </c:pt>
                <c:pt idx="4365">
                  <c:v>0.79981684981684986</c:v>
                </c:pt>
                <c:pt idx="4366">
                  <c:v>0.8</c:v>
                </c:pt>
                <c:pt idx="4367">
                  <c:v>0.80018315018315023</c:v>
                </c:pt>
                <c:pt idx="4368">
                  <c:v>0.80036630036630041</c:v>
                </c:pt>
                <c:pt idx="4369">
                  <c:v>0.80054945054945059</c:v>
                </c:pt>
                <c:pt idx="4370">
                  <c:v>0.80073260073260077</c:v>
                </c:pt>
                <c:pt idx="4371">
                  <c:v>0.80091575091575096</c:v>
                </c:pt>
                <c:pt idx="4372">
                  <c:v>0.80109890109890114</c:v>
                </c:pt>
                <c:pt idx="4373">
                  <c:v>0.80128205128205132</c:v>
                </c:pt>
                <c:pt idx="4374">
                  <c:v>0.8014652014652015</c:v>
                </c:pt>
                <c:pt idx="4375">
                  <c:v>0.80164835164835169</c:v>
                </c:pt>
                <c:pt idx="4376">
                  <c:v>0.80183150183150187</c:v>
                </c:pt>
                <c:pt idx="4377">
                  <c:v>0.80201465201465205</c:v>
                </c:pt>
                <c:pt idx="4378">
                  <c:v>0.80219780219780223</c:v>
                </c:pt>
                <c:pt idx="4379">
                  <c:v>0.80238095238095242</c:v>
                </c:pt>
                <c:pt idx="4380">
                  <c:v>0.8025641025641026</c:v>
                </c:pt>
                <c:pt idx="4381">
                  <c:v>0.80274725274725278</c:v>
                </c:pt>
                <c:pt idx="4382">
                  <c:v>0.80293040293040296</c:v>
                </c:pt>
                <c:pt idx="4383">
                  <c:v>0.80311355311355315</c:v>
                </c:pt>
                <c:pt idx="4384">
                  <c:v>0.80329670329670333</c:v>
                </c:pt>
                <c:pt idx="4385">
                  <c:v>0.80347985347985351</c:v>
                </c:pt>
                <c:pt idx="4386">
                  <c:v>0.80366300366300369</c:v>
                </c:pt>
                <c:pt idx="4387">
                  <c:v>0.80384615384615388</c:v>
                </c:pt>
                <c:pt idx="4388">
                  <c:v>0.80402930402930406</c:v>
                </c:pt>
                <c:pt idx="4389">
                  <c:v>0.80421245421245424</c:v>
                </c:pt>
                <c:pt idx="4390">
                  <c:v>0.80439560439560442</c:v>
                </c:pt>
                <c:pt idx="4391">
                  <c:v>0.80457875457875461</c:v>
                </c:pt>
                <c:pt idx="4392">
                  <c:v>0.80476190476190479</c:v>
                </c:pt>
                <c:pt idx="4393">
                  <c:v>0.80494505494505497</c:v>
                </c:pt>
                <c:pt idx="4394">
                  <c:v>0.80512820512820515</c:v>
                </c:pt>
                <c:pt idx="4395">
                  <c:v>0.80531135531135534</c:v>
                </c:pt>
                <c:pt idx="4396">
                  <c:v>0.80549450549450552</c:v>
                </c:pt>
                <c:pt idx="4397">
                  <c:v>0.8056776556776557</c:v>
                </c:pt>
                <c:pt idx="4398">
                  <c:v>0.80586080586080588</c:v>
                </c:pt>
                <c:pt idx="4399">
                  <c:v>0.80604395604395607</c:v>
                </c:pt>
                <c:pt idx="4400">
                  <c:v>0.80622710622710625</c:v>
                </c:pt>
                <c:pt idx="4401">
                  <c:v>0.80641025641025643</c:v>
                </c:pt>
                <c:pt idx="4402">
                  <c:v>0.80659340659340661</c:v>
                </c:pt>
                <c:pt idx="4403">
                  <c:v>0.8067765567765568</c:v>
                </c:pt>
                <c:pt idx="4404">
                  <c:v>0.80695970695970698</c:v>
                </c:pt>
                <c:pt idx="4405">
                  <c:v>0.80714285714285716</c:v>
                </c:pt>
                <c:pt idx="4406">
                  <c:v>0.80732600732600734</c:v>
                </c:pt>
                <c:pt idx="4407">
                  <c:v>0.80750915750915753</c:v>
                </c:pt>
                <c:pt idx="4408">
                  <c:v>0.80769230769230771</c:v>
                </c:pt>
                <c:pt idx="4409">
                  <c:v>0.80787545787545789</c:v>
                </c:pt>
                <c:pt idx="4410">
                  <c:v>0.80805860805860807</c:v>
                </c:pt>
                <c:pt idx="4411">
                  <c:v>0.80824175824175826</c:v>
                </c:pt>
                <c:pt idx="4412">
                  <c:v>0.80842490842490844</c:v>
                </c:pt>
                <c:pt idx="4413">
                  <c:v>0.80860805860805862</c:v>
                </c:pt>
                <c:pt idx="4414">
                  <c:v>0.8087912087912088</c:v>
                </c:pt>
                <c:pt idx="4415">
                  <c:v>0.80897435897435899</c:v>
                </c:pt>
                <c:pt idx="4416">
                  <c:v>0.80915750915750917</c:v>
                </c:pt>
                <c:pt idx="4417">
                  <c:v>0.80934065934065935</c:v>
                </c:pt>
                <c:pt idx="4418">
                  <c:v>0.80952380952380953</c:v>
                </c:pt>
                <c:pt idx="4419">
                  <c:v>0.80970695970695972</c:v>
                </c:pt>
                <c:pt idx="4420">
                  <c:v>0.8098901098901099</c:v>
                </c:pt>
                <c:pt idx="4421">
                  <c:v>0.81007326007326008</c:v>
                </c:pt>
                <c:pt idx="4422">
                  <c:v>0.81025641025641026</c:v>
                </c:pt>
                <c:pt idx="4423">
                  <c:v>0.81043956043956045</c:v>
                </c:pt>
                <c:pt idx="4424">
                  <c:v>0.81062271062271063</c:v>
                </c:pt>
                <c:pt idx="4425">
                  <c:v>0.81080586080586081</c:v>
                </c:pt>
                <c:pt idx="4426">
                  <c:v>0.81098901098901099</c:v>
                </c:pt>
                <c:pt idx="4427">
                  <c:v>0.81117216117216118</c:v>
                </c:pt>
                <c:pt idx="4428">
                  <c:v>0.81135531135531136</c:v>
                </c:pt>
                <c:pt idx="4429">
                  <c:v>0.81153846153846154</c:v>
                </c:pt>
                <c:pt idx="4430">
                  <c:v>0.81172161172161172</c:v>
                </c:pt>
                <c:pt idx="4431">
                  <c:v>0.81190476190476191</c:v>
                </c:pt>
                <c:pt idx="4432">
                  <c:v>0.81208791208791209</c:v>
                </c:pt>
                <c:pt idx="4433">
                  <c:v>0.81227106227106227</c:v>
                </c:pt>
                <c:pt idx="4434">
                  <c:v>0.81245421245421245</c:v>
                </c:pt>
                <c:pt idx="4435">
                  <c:v>0.81263736263736264</c:v>
                </c:pt>
                <c:pt idx="4436">
                  <c:v>0.81282051282051282</c:v>
                </c:pt>
                <c:pt idx="4437">
                  <c:v>0.813003663003663</c:v>
                </c:pt>
                <c:pt idx="4438">
                  <c:v>0.81318681318681318</c:v>
                </c:pt>
                <c:pt idx="4439">
                  <c:v>0.81336996336996337</c:v>
                </c:pt>
                <c:pt idx="4440">
                  <c:v>0.81355311355311355</c:v>
                </c:pt>
                <c:pt idx="4441">
                  <c:v>0.81373626373626373</c:v>
                </c:pt>
                <c:pt idx="4442">
                  <c:v>0.81391941391941391</c:v>
                </c:pt>
                <c:pt idx="4443">
                  <c:v>0.8141025641025641</c:v>
                </c:pt>
                <c:pt idx="4444">
                  <c:v>0.81428571428571428</c:v>
                </c:pt>
                <c:pt idx="4445">
                  <c:v>0.81446886446886446</c:v>
                </c:pt>
                <c:pt idx="4446">
                  <c:v>0.81465201465201464</c:v>
                </c:pt>
                <c:pt idx="4447">
                  <c:v>0.81483516483516483</c:v>
                </c:pt>
                <c:pt idx="4448">
                  <c:v>0.81501831501831501</c:v>
                </c:pt>
                <c:pt idx="4449">
                  <c:v>0.81520146520146519</c:v>
                </c:pt>
                <c:pt idx="4450">
                  <c:v>0.81538461538461537</c:v>
                </c:pt>
                <c:pt idx="4451">
                  <c:v>0.81556776556776556</c:v>
                </c:pt>
                <c:pt idx="4452">
                  <c:v>0.81575091575091574</c:v>
                </c:pt>
                <c:pt idx="4453">
                  <c:v>0.81593406593406592</c:v>
                </c:pt>
                <c:pt idx="4454">
                  <c:v>0.8161172161172161</c:v>
                </c:pt>
                <c:pt idx="4455">
                  <c:v>0.81630036630036629</c:v>
                </c:pt>
                <c:pt idx="4456">
                  <c:v>0.81648351648351647</c:v>
                </c:pt>
                <c:pt idx="4457">
                  <c:v>0.81666666666666665</c:v>
                </c:pt>
                <c:pt idx="4458">
                  <c:v>0.81684981684981683</c:v>
                </c:pt>
                <c:pt idx="4459">
                  <c:v>0.81703296703296702</c:v>
                </c:pt>
                <c:pt idx="4460">
                  <c:v>0.8172161172161172</c:v>
                </c:pt>
                <c:pt idx="4461">
                  <c:v>0.81739926739926738</c:v>
                </c:pt>
                <c:pt idx="4462">
                  <c:v>0.81758241758241756</c:v>
                </c:pt>
                <c:pt idx="4463">
                  <c:v>0.81776556776556775</c:v>
                </c:pt>
                <c:pt idx="4464">
                  <c:v>0.81794871794871793</c:v>
                </c:pt>
                <c:pt idx="4465">
                  <c:v>0.81813186813186811</c:v>
                </c:pt>
                <c:pt idx="4466">
                  <c:v>0.81831501831501829</c:v>
                </c:pt>
                <c:pt idx="4467">
                  <c:v>0.81849816849816848</c:v>
                </c:pt>
                <c:pt idx="4468">
                  <c:v>0.81868131868131866</c:v>
                </c:pt>
                <c:pt idx="4469">
                  <c:v>0.81886446886446884</c:v>
                </c:pt>
                <c:pt idx="4470">
                  <c:v>0.81904761904761902</c:v>
                </c:pt>
                <c:pt idx="4471">
                  <c:v>0.81923076923076921</c:v>
                </c:pt>
                <c:pt idx="4472">
                  <c:v>0.81941391941391939</c:v>
                </c:pt>
                <c:pt idx="4473">
                  <c:v>0.81959706959706957</c:v>
                </c:pt>
                <c:pt idx="4474">
                  <c:v>0.81978021978021975</c:v>
                </c:pt>
                <c:pt idx="4475">
                  <c:v>0.81996336996336994</c:v>
                </c:pt>
                <c:pt idx="4476">
                  <c:v>0.82014652014652012</c:v>
                </c:pt>
                <c:pt idx="4477">
                  <c:v>0.8203296703296703</c:v>
                </c:pt>
                <c:pt idx="4478">
                  <c:v>0.82051282051282048</c:v>
                </c:pt>
                <c:pt idx="4479">
                  <c:v>0.82069597069597067</c:v>
                </c:pt>
                <c:pt idx="4480">
                  <c:v>0.82087912087912085</c:v>
                </c:pt>
                <c:pt idx="4481">
                  <c:v>0.82106227106227103</c:v>
                </c:pt>
                <c:pt idx="4482">
                  <c:v>0.82124542124542121</c:v>
                </c:pt>
                <c:pt idx="4483">
                  <c:v>0.8214285714285714</c:v>
                </c:pt>
                <c:pt idx="4484">
                  <c:v>0.82161172161172158</c:v>
                </c:pt>
                <c:pt idx="4485">
                  <c:v>0.82179487179487176</c:v>
                </c:pt>
                <c:pt idx="4486">
                  <c:v>0.82197802197802194</c:v>
                </c:pt>
                <c:pt idx="4487">
                  <c:v>0.82216117216117213</c:v>
                </c:pt>
                <c:pt idx="4488">
                  <c:v>0.82234432234432231</c:v>
                </c:pt>
                <c:pt idx="4489">
                  <c:v>0.82252747252747249</c:v>
                </c:pt>
                <c:pt idx="4490">
                  <c:v>0.82271062271062267</c:v>
                </c:pt>
                <c:pt idx="4491">
                  <c:v>0.82289377289377286</c:v>
                </c:pt>
                <c:pt idx="4492">
                  <c:v>0.82307692307692304</c:v>
                </c:pt>
                <c:pt idx="4493">
                  <c:v>0.82326007326007322</c:v>
                </c:pt>
                <c:pt idx="4494">
                  <c:v>0.8234432234432234</c:v>
                </c:pt>
                <c:pt idx="4495">
                  <c:v>0.82362637362637359</c:v>
                </c:pt>
                <c:pt idx="4496">
                  <c:v>0.82380952380952377</c:v>
                </c:pt>
                <c:pt idx="4497">
                  <c:v>0.82399267399267395</c:v>
                </c:pt>
                <c:pt idx="4498">
                  <c:v>0.82417582417582413</c:v>
                </c:pt>
                <c:pt idx="4499">
                  <c:v>0.82435897435897432</c:v>
                </c:pt>
                <c:pt idx="4500">
                  <c:v>0.8245421245421245</c:v>
                </c:pt>
                <c:pt idx="4501">
                  <c:v>0.82472527472527468</c:v>
                </c:pt>
                <c:pt idx="4502">
                  <c:v>0.82490842490842486</c:v>
                </c:pt>
                <c:pt idx="4503">
                  <c:v>0.82509157509157505</c:v>
                </c:pt>
                <c:pt idx="4504">
                  <c:v>0.82527472527472523</c:v>
                </c:pt>
                <c:pt idx="4505">
                  <c:v>0.82545787545787541</c:v>
                </c:pt>
                <c:pt idx="4506">
                  <c:v>0.82564102564102559</c:v>
                </c:pt>
                <c:pt idx="4507">
                  <c:v>0.82582417582417578</c:v>
                </c:pt>
                <c:pt idx="4508">
                  <c:v>0.82600732600732596</c:v>
                </c:pt>
                <c:pt idx="4509">
                  <c:v>0.82619047619047614</c:v>
                </c:pt>
                <c:pt idx="4510">
                  <c:v>0.82637362637362632</c:v>
                </c:pt>
                <c:pt idx="4511">
                  <c:v>0.82655677655677651</c:v>
                </c:pt>
                <c:pt idx="4512">
                  <c:v>0.82673992673992669</c:v>
                </c:pt>
                <c:pt idx="4513">
                  <c:v>0.82692307692307687</c:v>
                </c:pt>
                <c:pt idx="4514">
                  <c:v>0.82710622710622705</c:v>
                </c:pt>
                <c:pt idx="4515">
                  <c:v>0.82728937728937724</c:v>
                </c:pt>
                <c:pt idx="4516">
                  <c:v>0.82747252747252742</c:v>
                </c:pt>
                <c:pt idx="4517">
                  <c:v>0.8276556776556776</c:v>
                </c:pt>
                <c:pt idx="4518">
                  <c:v>0.82783882783882778</c:v>
                </c:pt>
                <c:pt idx="4519">
                  <c:v>0.82802197802197797</c:v>
                </c:pt>
                <c:pt idx="4520">
                  <c:v>0.82820512820512826</c:v>
                </c:pt>
                <c:pt idx="4521">
                  <c:v>0.82838827838827844</c:v>
                </c:pt>
                <c:pt idx="4522">
                  <c:v>0.82857142857142863</c:v>
                </c:pt>
                <c:pt idx="4523">
                  <c:v>0.82875457875457881</c:v>
                </c:pt>
                <c:pt idx="4524">
                  <c:v>0.82893772893772899</c:v>
                </c:pt>
                <c:pt idx="4525">
                  <c:v>0.82912087912087917</c:v>
                </c:pt>
                <c:pt idx="4526">
                  <c:v>0.82930402930402936</c:v>
                </c:pt>
                <c:pt idx="4527">
                  <c:v>0.82948717948717954</c:v>
                </c:pt>
                <c:pt idx="4528">
                  <c:v>0.82967032967032972</c:v>
                </c:pt>
                <c:pt idx="4529">
                  <c:v>0.8298534798534799</c:v>
                </c:pt>
                <c:pt idx="4530">
                  <c:v>0.83003663003663009</c:v>
                </c:pt>
                <c:pt idx="4531">
                  <c:v>0.83021978021978027</c:v>
                </c:pt>
                <c:pt idx="4532">
                  <c:v>0.83040293040293045</c:v>
                </c:pt>
                <c:pt idx="4533">
                  <c:v>0.83058608058608063</c:v>
                </c:pt>
                <c:pt idx="4534">
                  <c:v>0.83076923076923082</c:v>
                </c:pt>
                <c:pt idx="4535">
                  <c:v>0.830952380952381</c:v>
                </c:pt>
                <c:pt idx="4536">
                  <c:v>0.83113553113553118</c:v>
                </c:pt>
                <c:pt idx="4537">
                  <c:v>0.83131868131868136</c:v>
                </c:pt>
                <c:pt idx="4538">
                  <c:v>0.83150183150183155</c:v>
                </c:pt>
                <c:pt idx="4539">
                  <c:v>0.83168498168498173</c:v>
                </c:pt>
                <c:pt idx="4540">
                  <c:v>0.83186813186813191</c:v>
                </c:pt>
                <c:pt idx="4541">
                  <c:v>0.83205128205128209</c:v>
                </c:pt>
                <c:pt idx="4542">
                  <c:v>0.83223443223443228</c:v>
                </c:pt>
                <c:pt idx="4543">
                  <c:v>0.83241758241758246</c:v>
                </c:pt>
                <c:pt idx="4544">
                  <c:v>0.83260073260073264</c:v>
                </c:pt>
                <c:pt idx="4545">
                  <c:v>0.83278388278388282</c:v>
                </c:pt>
                <c:pt idx="4546">
                  <c:v>0.83296703296703301</c:v>
                </c:pt>
                <c:pt idx="4547">
                  <c:v>0.83315018315018319</c:v>
                </c:pt>
                <c:pt idx="4548">
                  <c:v>0.83333333333333337</c:v>
                </c:pt>
                <c:pt idx="4549">
                  <c:v>0.83351648351648355</c:v>
                </c:pt>
                <c:pt idx="4550">
                  <c:v>0.83369963369963374</c:v>
                </c:pt>
                <c:pt idx="4551">
                  <c:v>0.83388278388278392</c:v>
                </c:pt>
                <c:pt idx="4552">
                  <c:v>0.8340659340659341</c:v>
                </c:pt>
                <c:pt idx="4553">
                  <c:v>0.83424908424908428</c:v>
                </c:pt>
                <c:pt idx="4554">
                  <c:v>0.83443223443223447</c:v>
                </c:pt>
                <c:pt idx="4555">
                  <c:v>0.83461538461538465</c:v>
                </c:pt>
                <c:pt idx="4556">
                  <c:v>0.83479853479853483</c:v>
                </c:pt>
                <c:pt idx="4557">
                  <c:v>0.83498168498168501</c:v>
                </c:pt>
                <c:pt idx="4558">
                  <c:v>0.8351648351648352</c:v>
                </c:pt>
                <c:pt idx="4559">
                  <c:v>0.83534798534798538</c:v>
                </c:pt>
                <c:pt idx="4560">
                  <c:v>0.83553113553113556</c:v>
                </c:pt>
                <c:pt idx="4561">
                  <c:v>0.83571428571428574</c:v>
                </c:pt>
                <c:pt idx="4562">
                  <c:v>0.83589743589743593</c:v>
                </c:pt>
                <c:pt idx="4563">
                  <c:v>0.83608058608058611</c:v>
                </c:pt>
                <c:pt idx="4564">
                  <c:v>0.83626373626373629</c:v>
                </c:pt>
                <c:pt idx="4565">
                  <c:v>0.83644688644688647</c:v>
                </c:pt>
                <c:pt idx="4566">
                  <c:v>0.83663003663003666</c:v>
                </c:pt>
                <c:pt idx="4567">
                  <c:v>0.83681318681318684</c:v>
                </c:pt>
                <c:pt idx="4568">
                  <c:v>0.83699633699633702</c:v>
                </c:pt>
                <c:pt idx="4569">
                  <c:v>0.8371794871794872</c:v>
                </c:pt>
                <c:pt idx="4570">
                  <c:v>0.83736263736263739</c:v>
                </c:pt>
                <c:pt idx="4571">
                  <c:v>0.83754578754578757</c:v>
                </c:pt>
                <c:pt idx="4572">
                  <c:v>0.83772893772893775</c:v>
                </c:pt>
                <c:pt idx="4573">
                  <c:v>0.83791208791208793</c:v>
                </c:pt>
                <c:pt idx="4574">
                  <c:v>0.83809523809523812</c:v>
                </c:pt>
                <c:pt idx="4575">
                  <c:v>0.8382783882783883</c:v>
                </c:pt>
                <c:pt idx="4576">
                  <c:v>0.83846153846153848</c:v>
                </c:pt>
                <c:pt idx="4577">
                  <c:v>0.83864468864468866</c:v>
                </c:pt>
                <c:pt idx="4578">
                  <c:v>0.83882783882783885</c:v>
                </c:pt>
                <c:pt idx="4579">
                  <c:v>0.83901098901098903</c:v>
                </c:pt>
                <c:pt idx="4580">
                  <c:v>0.83919413919413921</c:v>
                </c:pt>
                <c:pt idx="4581">
                  <c:v>0.83937728937728939</c:v>
                </c:pt>
                <c:pt idx="4582">
                  <c:v>0.83956043956043958</c:v>
                </c:pt>
                <c:pt idx="4583">
                  <c:v>0.83974358974358976</c:v>
                </c:pt>
                <c:pt idx="4584">
                  <c:v>0.83992673992673994</c:v>
                </c:pt>
                <c:pt idx="4585">
                  <c:v>0.84010989010989012</c:v>
                </c:pt>
                <c:pt idx="4586">
                  <c:v>0.84029304029304031</c:v>
                </c:pt>
                <c:pt idx="4587">
                  <c:v>0.84047619047619049</c:v>
                </c:pt>
                <c:pt idx="4588">
                  <c:v>0.84065934065934067</c:v>
                </c:pt>
                <c:pt idx="4589">
                  <c:v>0.84084249084249085</c:v>
                </c:pt>
                <c:pt idx="4590">
                  <c:v>0.84102564102564104</c:v>
                </c:pt>
                <c:pt idx="4591">
                  <c:v>0.84120879120879122</c:v>
                </c:pt>
                <c:pt idx="4592">
                  <c:v>0.8413919413919414</c:v>
                </c:pt>
                <c:pt idx="4593">
                  <c:v>0.84157509157509158</c:v>
                </c:pt>
                <c:pt idx="4594">
                  <c:v>0.84175824175824177</c:v>
                </c:pt>
                <c:pt idx="4595">
                  <c:v>0.84194139194139195</c:v>
                </c:pt>
                <c:pt idx="4596">
                  <c:v>0.84212454212454213</c:v>
                </c:pt>
                <c:pt idx="4597">
                  <c:v>0.84230769230769231</c:v>
                </c:pt>
                <c:pt idx="4598">
                  <c:v>0.8424908424908425</c:v>
                </c:pt>
                <c:pt idx="4599">
                  <c:v>0.84267399267399268</c:v>
                </c:pt>
                <c:pt idx="4600">
                  <c:v>0.84285714285714286</c:v>
                </c:pt>
                <c:pt idx="4601">
                  <c:v>0.84304029304029304</c:v>
                </c:pt>
                <c:pt idx="4602">
                  <c:v>0.84322344322344323</c:v>
                </c:pt>
                <c:pt idx="4603">
                  <c:v>0.84340659340659341</c:v>
                </c:pt>
                <c:pt idx="4604">
                  <c:v>0.84358974358974359</c:v>
                </c:pt>
                <c:pt idx="4605">
                  <c:v>0.84377289377289377</c:v>
                </c:pt>
                <c:pt idx="4606">
                  <c:v>0.84395604395604396</c:v>
                </c:pt>
                <c:pt idx="4607">
                  <c:v>0.84413919413919414</c:v>
                </c:pt>
                <c:pt idx="4608">
                  <c:v>0.84432234432234432</c:v>
                </c:pt>
                <c:pt idx="4609">
                  <c:v>0.8445054945054945</c:v>
                </c:pt>
                <c:pt idx="4610">
                  <c:v>0.84468864468864469</c:v>
                </c:pt>
                <c:pt idx="4611">
                  <c:v>0.84487179487179487</c:v>
                </c:pt>
                <c:pt idx="4612">
                  <c:v>0.84505494505494505</c:v>
                </c:pt>
                <c:pt idx="4613">
                  <c:v>0.84523809523809523</c:v>
                </c:pt>
                <c:pt idx="4614">
                  <c:v>0.84542124542124542</c:v>
                </c:pt>
                <c:pt idx="4615">
                  <c:v>0.8456043956043956</c:v>
                </c:pt>
                <c:pt idx="4616">
                  <c:v>0.84578754578754578</c:v>
                </c:pt>
                <c:pt idx="4617">
                  <c:v>0.84597069597069596</c:v>
                </c:pt>
                <c:pt idx="4618">
                  <c:v>0.84615384615384615</c:v>
                </c:pt>
                <c:pt idx="4619">
                  <c:v>0.84633699633699633</c:v>
                </c:pt>
                <c:pt idx="4620">
                  <c:v>0.84652014652014651</c:v>
                </c:pt>
                <c:pt idx="4621">
                  <c:v>0.84670329670329669</c:v>
                </c:pt>
                <c:pt idx="4622">
                  <c:v>0.84688644688644688</c:v>
                </c:pt>
                <c:pt idx="4623">
                  <c:v>0.84706959706959706</c:v>
                </c:pt>
                <c:pt idx="4624">
                  <c:v>0.84725274725274724</c:v>
                </c:pt>
                <c:pt idx="4625">
                  <c:v>0.84743589743589742</c:v>
                </c:pt>
                <c:pt idx="4626">
                  <c:v>0.84761904761904761</c:v>
                </c:pt>
                <c:pt idx="4627">
                  <c:v>0.84780219780219779</c:v>
                </c:pt>
                <c:pt idx="4628">
                  <c:v>0.84798534798534797</c:v>
                </c:pt>
                <c:pt idx="4629">
                  <c:v>0.84816849816849815</c:v>
                </c:pt>
                <c:pt idx="4630">
                  <c:v>0.84835164835164834</c:v>
                </c:pt>
                <c:pt idx="4631">
                  <c:v>0.84853479853479852</c:v>
                </c:pt>
                <c:pt idx="4632">
                  <c:v>0.8487179487179487</c:v>
                </c:pt>
                <c:pt idx="4633">
                  <c:v>0.84890109890109888</c:v>
                </c:pt>
                <c:pt idx="4634">
                  <c:v>0.84908424908424907</c:v>
                </c:pt>
                <c:pt idx="4635">
                  <c:v>0.84926739926739925</c:v>
                </c:pt>
                <c:pt idx="4636">
                  <c:v>0.84945054945054943</c:v>
                </c:pt>
                <c:pt idx="4637">
                  <c:v>0.84963369963369961</c:v>
                </c:pt>
                <c:pt idx="4638">
                  <c:v>0.8498168498168498</c:v>
                </c:pt>
                <c:pt idx="4639">
                  <c:v>0.85</c:v>
                </c:pt>
                <c:pt idx="4640">
                  <c:v>0.85018315018315016</c:v>
                </c:pt>
                <c:pt idx="4641">
                  <c:v>0.85036630036630034</c:v>
                </c:pt>
                <c:pt idx="4642">
                  <c:v>0.85054945054945053</c:v>
                </c:pt>
                <c:pt idx="4643">
                  <c:v>0.85073260073260071</c:v>
                </c:pt>
                <c:pt idx="4644">
                  <c:v>0.85091575091575089</c:v>
                </c:pt>
                <c:pt idx="4645">
                  <c:v>0.85109890109890107</c:v>
                </c:pt>
                <c:pt idx="4646">
                  <c:v>0.85128205128205126</c:v>
                </c:pt>
                <c:pt idx="4647">
                  <c:v>0.85146520146520144</c:v>
                </c:pt>
                <c:pt idx="4648">
                  <c:v>0.85164835164835162</c:v>
                </c:pt>
                <c:pt idx="4649">
                  <c:v>0.8518315018315018</c:v>
                </c:pt>
                <c:pt idx="4650">
                  <c:v>0.85201465201465199</c:v>
                </c:pt>
                <c:pt idx="4651">
                  <c:v>0.85219780219780217</c:v>
                </c:pt>
                <c:pt idx="4652">
                  <c:v>0.85238095238095235</c:v>
                </c:pt>
                <c:pt idx="4653">
                  <c:v>0.85256410256410253</c:v>
                </c:pt>
                <c:pt idx="4654">
                  <c:v>0.85274725274725272</c:v>
                </c:pt>
                <c:pt idx="4655">
                  <c:v>0.8529304029304029</c:v>
                </c:pt>
                <c:pt idx="4656">
                  <c:v>0.85311355311355308</c:v>
                </c:pt>
                <c:pt idx="4657">
                  <c:v>0.85329670329670326</c:v>
                </c:pt>
                <c:pt idx="4658">
                  <c:v>0.85347985347985345</c:v>
                </c:pt>
                <c:pt idx="4659">
                  <c:v>0.85366300366300363</c:v>
                </c:pt>
                <c:pt idx="4660">
                  <c:v>0.85384615384615381</c:v>
                </c:pt>
                <c:pt idx="4661">
                  <c:v>0.85402930402930399</c:v>
                </c:pt>
                <c:pt idx="4662">
                  <c:v>0.85421245421245418</c:v>
                </c:pt>
                <c:pt idx="4663">
                  <c:v>0.85439560439560436</c:v>
                </c:pt>
                <c:pt idx="4664">
                  <c:v>0.85457875457875454</c:v>
                </c:pt>
                <c:pt idx="4665">
                  <c:v>0.85476190476190472</c:v>
                </c:pt>
                <c:pt idx="4666">
                  <c:v>0.85494505494505491</c:v>
                </c:pt>
                <c:pt idx="4667">
                  <c:v>0.85512820512820509</c:v>
                </c:pt>
                <c:pt idx="4668">
                  <c:v>0.85531135531135527</c:v>
                </c:pt>
                <c:pt idx="4669">
                  <c:v>0.85549450549450545</c:v>
                </c:pt>
                <c:pt idx="4670">
                  <c:v>0.85567765567765564</c:v>
                </c:pt>
                <c:pt idx="4671">
                  <c:v>0.85586080586080582</c:v>
                </c:pt>
                <c:pt idx="4672">
                  <c:v>0.856043956043956</c:v>
                </c:pt>
                <c:pt idx="4673">
                  <c:v>0.85622710622710618</c:v>
                </c:pt>
                <c:pt idx="4674">
                  <c:v>0.85641025641025637</c:v>
                </c:pt>
                <c:pt idx="4675">
                  <c:v>0.85659340659340655</c:v>
                </c:pt>
                <c:pt idx="4676">
                  <c:v>0.85677655677655673</c:v>
                </c:pt>
                <c:pt idx="4677">
                  <c:v>0.85695970695970691</c:v>
                </c:pt>
                <c:pt idx="4678">
                  <c:v>0.8571428571428571</c:v>
                </c:pt>
                <c:pt idx="4679">
                  <c:v>0.85732600732600728</c:v>
                </c:pt>
                <c:pt idx="4680">
                  <c:v>0.85750915750915746</c:v>
                </c:pt>
                <c:pt idx="4681">
                  <c:v>0.85769230769230764</c:v>
                </c:pt>
                <c:pt idx="4682">
                  <c:v>0.85787545787545783</c:v>
                </c:pt>
                <c:pt idx="4683">
                  <c:v>0.85805860805860801</c:v>
                </c:pt>
                <c:pt idx="4684">
                  <c:v>0.85824175824175819</c:v>
                </c:pt>
                <c:pt idx="4685">
                  <c:v>0.85842490842490837</c:v>
                </c:pt>
                <c:pt idx="4686">
                  <c:v>0.85860805860805856</c:v>
                </c:pt>
                <c:pt idx="4687">
                  <c:v>0.85879120879120874</c:v>
                </c:pt>
                <c:pt idx="4688">
                  <c:v>0.85897435897435892</c:v>
                </c:pt>
                <c:pt idx="4689">
                  <c:v>0.8591575091575091</c:v>
                </c:pt>
                <c:pt idx="4690">
                  <c:v>0.85934065934065929</c:v>
                </c:pt>
                <c:pt idx="4691">
                  <c:v>0.85952380952380958</c:v>
                </c:pt>
                <c:pt idx="4692">
                  <c:v>0.85970695970695976</c:v>
                </c:pt>
                <c:pt idx="4693">
                  <c:v>0.85989010989010994</c:v>
                </c:pt>
                <c:pt idx="4694">
                  <c:v>0.86007326007326013</c:v>
                </c:pt>
                <c:pt idx="4695">
                  <c:v>0.86025641025641031</c:v>
                </c:pt>
                <c:pt idx="4696">
                  <c:v>0.86043956043956049</c:v>
                </c:pt>
                <c:pt idx="4697">
                  <c:v>0.86062271062271067</c:v>
                </c:pt>
                <c:pt idx="4698">
                  <c:v>0.86080586080586086</c:v>
                </c:pt>
                <c:pt idx="4699">
                  <c:v>0.86098901098901104</c:v>
                </c:pt>
                <c:pt idx="4700">
                  <c:v>0.86117216117216122</c:v>
                </c:pt>
                <c:pt idx="4701">
                  <c:v>0.8613553113553114</c:v>
                </c:pt>
                <c:pt idx="4702">
                  <c:v>0.86153846153846159</c:v>
                </c:pt>
                <c:pt idx="4703">
                  <c:v>0.86172161172161177</c:v>
                </c:pt>
                <c:pt idx="4704">
                  <c:v>0.86190476190476195</c:v>
                </c:pt>
                <c:pt idx="4705">
                  <c:v>0.86208791208791213</c:v>
                </c:pt>
                <c:pt idx="4706">
                  <c:v>0.86227106227106232</c:v>
                </c:pt>
                <c:pt idx="4707">
                  <c:v>0.8624542124542125</c:v>
                </c:pt>
                <c:pt idx="4708">
                  <c:v>0.86263736263736268</c:v>
                </c:pt>
                <c:pt idx="4709">
                  <c:v>0.86282051282051286</c:v>
                </c:pt>
                <c:pt idx="4710">
                  <c:v>0.86300366300366305</c:v>
                </c:pt>
                <c:pt idx="4711">
                  <c:v>0.86318681318681323</c:v>
                </c:pt>
                <c:pt idx="4712">
                  <c:v>0.86336996336996341</c:v>
                </c:pt>
                <c:pt idx="4713">
                  <c:v>0.86355311355311359</c:v>
                </c:pt>
                <c:pt idx="4714">
                  <c:v>0.86373626373626378</c:v>
                </c:pt>
                <c:pt idx="4715">
                  <c:v>0.86391941391941396</c:v>
                </c:pt>
                <c:pt idx="4716">
                  <c:v>0.86410256410256414</c:v>
                </c:pt>
                <c:pt idx="4717">
                  <c:v>0.86428571428571432</c:v>
                </c:pt>
                <c:pt idx="4718">
                  <c:v>0.86446886446886451</c:v>
                </c:pt>
                <c:pt idx="4719">
                  <c:v>0.86465201465201469</c:v>
                </c:pt>
                <c:pt idx="4720">
                  <c:v>0.86483516483516487</c:v>
                </c:pt>
                <c:pt idx="4721">
                  <c:v>0.86501831501831505</c:v>
                </c:pt>
                <c:pt idx="4722">
                  <c:v>0.86520146520146524</c:v>
                </c:pt>
                <c:pt idx="4723">
                  <c:v>0.86538461538461542</c:v>
                </c:pt>
                <c:pt idx="4724">
                  <c:v>0.8655677655677656</c:v>
                </c:pt>
                <c:pt idx="4725">
                  <c:v>0.86575091575091578</c:v>
                </c:pt>
                <c:pt idx="4726">
                  <c:v>0.86593406593406597</c:v>
                </c:pt>
                <c:pt idx="4727">
                  <c:v>0.86611721611721615</c:v>
                </c:pt>
                <c:pt idx="4728">
                  <c:v>0.86630036630036633</c:v>
                </c:pt>
                <c:pt idx="4729">
                  <c:v>0.86648351648351651</c:v>
                </c:pt>
                <c:pt idx="4730">
                  <c:v>0.8666666666666667</c:v>
                </c:pt>
                <c:pt idx="4731">
                  <c:v>0.86684981684981688</c:v>
                </c:pt>
                <c:pt idx="4732">
                  <c:v>0.86703296703296706</c:v>
                </c:pt>
                <c:pt idx="4733">
                  <c:v>0.86721611721611724</c:v>
                </c:pt>
                <c:pt idx="4734">
                  <c:v>0.86739926739926743</c:v>
                </c:pt>
                <c:pt idx="4735">
                  <c:v>0.86758241758241761</c:v>
                </c:pt>
                <c:pt idx="4736">
                  <c:v>0.86776556776556779</c:v>
                </c:pt>
                <c:pt idx="4737">
                  <c:v>0.86794871794871797</c:v>
                </c:pt>
                <c:pt idx="4738">
                  <c:v>0.86813186813186816</c:v>
                </c:pt>
                <c:pt idx="4739">
                  <c:v>0.86831501831501834</c:v>
                </c:pt>
                <c:pt idx="4740">
                  <c:v>0.86849816849816852</c:v>
                </c:pt>
                <c:pt idx="4741">
                  <c:v>0.8686813186813187</c:v>
                </c:pt>
                <c:pt idx="4742">
                  <c:v>0.86886446886446889</c:v>
                </c:pt>
                <c:pt idx="4743">
                  <c:v>0.86904761904761907</c:v>
                </c:pt>
                <c:pt idx="4744">
                  <c:v>0.86923076923076925</c:v>
                </c:pt>
                <c:pt idx="4745">
                  <c:v>0.86941391941391943</c:v>
                </c:pt>
                <c:pt idx="4746">
                  <c:v>0.86959706959706962</c:v>
                </c:pt>
                <c:pt idx="4747">
                  <c:v>0.8697802197802198</c:v>
                </c:pt>
                <c:pt idx="4748">
                  <c:v>0.86996336996336998</c:v>
                </c:pt>
                <c:pt idx="4749">
                  <c:v>0.87014652014652016</c:v>
                </c:pt>
                <c:pt idx="4750">
                  <c:v>0.87032967032967035</c:v>
                </c:pt>
                <c:pt idx="4751">
                  <c:v>0.87051282051282053</c:v>
                </c:pt>
                <c:pt idx="4752">
                  <c:v>0.87069597069597071</c:v>
                </c:pt>
                <c:pt idx="4753">
                  <c:v>0.87087912087912089</c:v>
                </c:pt>
                <c:pt idx="4754">
                  <c:v>0.87106227106227108</c:v>
                </c:pt>
                <c:pt idx="4755">
                  <c:v>0.87124542124542126</c:v>
                </c:pt>
                <c:pt idx="4756">
                  <c:v>0.87142857142857144</c:v>
                </c:pt>
                <c:pt idx="4757">
                  <c:v>0.87161172161172162</c:v>
                </c:pt>
                <c:pt idx="4758">
                  <c:v>0.87179487179487181</c:v>
                </c:pt>
                <c:pt idx="4759">
                  <c:v>0.87197802197802199</c:v>
                </c:pt>
                <c:pt idx="4760">
                  <c:v>0.87216117216117217</c:v>
                </c:pt>
                <c:pt idx="4761">
                  <c:v>0.87234432234432235</c:v>
                </c:pt>
                <c:pt idx="4762">
                  <c:v>0.87252747252747254</c:v>
                </c:pt>
                <c:pt idx="4763">
                  <c:v>0.87271062271062272</c:v>
                </c:pt>
                <c:pt idx="4764">
                  <c:v>0.8728937728937729</c:v>
                </c:pt>
                <c:pt idx="4765">
                  <c:v>0.87307692307692308</c:v>
                </c:pt>
                <c:pt idx="4766">
                  <c:v>0.87326007326007327</c:v>
                </c:pt>
                <c:pt idx="4767">
                  <c:v>0.87344322344322345</c:v>
                </c:pt>
                <c:pt idx="4768">
                  <c:v>0.87362637362637363</c:v>
                </c:pt>
                <c:pt idx="4769">
                  <c:v>0.87380952380952381</c:v>
                </c:pt>
                <c:pt idx="4770">
                  <c:v>0.873992673992674</c:v>
                </c:pt>
                <c:pt idx="4771">
                  <c:v>0.87417582417582418</c:v>
                </c:pt>
                <c:pt idx="4772">
                  <c:v>0.87435897435897436</c:v>
                </c:pt>
                <c:pt idx="4773">
                  <c:v>0.87454212454212454</c:v>
                </c:pt>
                <c:pt idx="4774">
                  <c:v>0.87472527472527473</c:v>
                </c:pt>
                <c:pt idx="4775">
                  <c:v>0.87490842490842491</c:v>
                </c:pt>
                <c:pt idx="4776">
                  <c:v>0.87509157509157509</c:v>
                </c:pt>
                <c:pt idx="4777">
                  <c:v>0.87527472527472527</c:v>
                </c:pt>
                <c:pt idx="4778">
                  <c:v>0.87545787545787546</c:v>
                </c:pt>
                <c:pt idx="4779">
                  <c:v>0.87564102564102564</c:v>
                </c:pt>
                <c:pt idx="4780">
                  <c:v>0.87582417582417582</c:v>
                </c:pt>
                <c:pt idx="4781">
                  <c:v>0.876007326007326</c:v>
                </c:pt>
                <c:pt idx="4782">
                  <c:v>0.87619047619047619</c:v>
                </c:pt>
                <c:pt idx="4783">
                  <c:v>0.87637362637362637</c:v>
                </c:pt>
                <c:pt idx="4784">
                  <c:v>0.87655677655677655</c:v>
                </c:pt>
                <c:pt idx="4785">
                  <c:v>0.87673992673992673</c:v>
                </c:pt>
                <c:pt idx="4786">
                  <c:v>0.87692307692307692</c:v>
                </c:pt>
                <c:pt idx="4787">
                  <c:v>0.8771062271062271</c:v>
                </c:pt>
                <c:pt idx="4788">
                  <c:v>0.87728937728937728</c:v>
                </c:pt>
                <c:pt idx="4789">
                  <c:v>0.87747252747252746</c:v>
                </c:pt>
                <c:pt idx="4790">
                  <c:v>0.87765567765567765</c:v>
                </c:pt>
                <c:pt idx="4791">
                  <c:v>0.87783882783882783</c:v>
                </c:pt>
                <c:pt idx="4792">
                  <c:v>0.87802197802197801</c:v>
                </c:pt>
                <c:pt idx="4793">
                  <c:v>0.87820512820512819</c:v>
                </c:pt>
                <c:pt idx="4794">
                  <c:v>0.87838827838827838</c:v>
                </c:pt>
                <c:pt idx="4795">
                  <c:v>0.87857142857142856</c:v>
                </c:pt>
                <c:pt idx="4796">
                  <c:v>0.87875457875457874</c:v>
                </c:pt>
                <c:pt idx="4797">
                  <c:v>0.87893772893772892</c:v>
                </c:pt>
                <c:pt idx="4798">
                  <c:v>0.87912087912087911</c:v>
                </c:pt>
                <c:pt idx="4799">
                  <c:v>0.87930402930402929</c:v>
                </c:pt>
                <c:pt idx="4800">
                  <c:v>0.87948717948717947</c:v>
                </c:pt>
                <c:pt idx="4801">
                  <c:v>0.87967032967032965</c:v>
                </c:pt>
                <c:pt idx="4802">
                  <c:v>0.87985347985347984</c:v>
                </c:pt>
                <c:pt idx="4803">
                  <c:v>0.88003663003663002</c:v>
                </c:pt>
                <c:pt idx="4804">
                  <c:v>0.8802197802197802</c:v>
                </c:pt>
                <c:pt idx="4805">
                  <c:v>0.88040293040293038</c:v>
                </c:pt>
                <c:pt idx="4806">
                  <c:v>0.88058608058608057</c:v>
                </c:pt>
                <c:pt idx="4807">
                  <c:v>0.88076923076923075</c:v>
                </c:pt>
                <c:pt idx="4808">
                  <c:v>0.88095238095238093</c:v>
                </c:pt>
                <c:pt idx="4809">
                  <c:v>0.88113553113553111</c:v>
                </c:pt>
                <c:pt idx="4810">
                  <c:v>0.8813186813186813</c:v>
                </c:pt>
                <c:pt idx="4811">
                  <c:v>0.88150183150183148</c:v>
                </c:pt>
                <c:pt idx="4812">
                  <c:v>0.88168498168498166</c:v>
                </c:pt>
                <c:pt idx="4813">
                  <c:v>0.88186813186813184</c:v>
                </c:pt>
                <c:pt idx="4814">
                  <c:v>0.88205128205128203</c:v>
                </c:pt>
                <c:pt idx="4815">
                  <c:v>0.88223443223443221</c:v>
                </c:pt>
                <c:pt idx="4816">
                  <c:v>0.88241758241758239</c:v>
                </c:pt>
                <c:pt idx="4817">
                  <c:v>0.88260073260073257</c:v>
                </c:pt>
                <c:pt idx="4818">
                  <c:v>0.88278388278388276</c:v>
                </c:pt>
                <c:pt idx="4819">
                  <c:v>0.88296703296703294</c:v>
                </c:pt>
                <c:pt idx="4820">
                  <c:v>0.88315018315018312</c:v>
                </c:pt>
                <c:pt idx="4821">
                  <c:v>0.8833333333333333</c:v>
                </c:pt>
                <c:pt idx="4822">
                  <c:v>0.88351648351648349</c:v>
                </c:pt>
                <c:pt idx="4823">
                  <c:v>0.88369963369963367</c:v>
                </c:pt>
                <c:pt idx="4824">
                  <c:v>0.88388278388278385</c:v>
                </c:pt>
                <c:pt idx="4825">
                  <c:v>0.88406593406593403</c:v>
                </c:pt>
                <c:pt idx="4826">
                  <c:v>0.88424908424908422</c:v>
                </c:pt>
                <c:pt idx="4827">
                  <c:v>0.8844322344322344</c:v>
                </c:pt>
                <c:pt idx="4828">
                  <c:v>0.88461538461538458</c:v>
                </c:pt>
                <c:pt idx="4829">
                  <c:v>0.88479853479853476</c:v>
                </c:pt>
                <c:pt idx="4830">
                  <c:v>0.88498168498168495</c:v>
                </c:pt>
                <c:pt idx="4831">
                  <c:v>0.88516483516483513</c:v>
                </c:pt>
                <c:pt idx="4832">
                  <c:v>0.88534798534798531</c:v>
                </c:pt>
                <c:pt idx="4833">
                  <c:v>0.88553113553113549</c:v>
                </c:pt>
                <c:pt idx="4834">
                  <c:v>0.88571428571428568</c:v>
                </c:pt>
                <c:pt idx="4835">
                  <c:v>0.88589743589743586</c:v>
                </c:pt>
                <c:pt idx="4836">
                  <c:v>0.88608058608058604</c:v>
                </c:pt>
                <c:pt idx="4837">
                  <c:v>0.88626373626373622</c:v>
                </c:pt>
                <c:pt idx="4838">
                  <c:v>0.88644688644688641</c:v>
                </c:pt>
                <c:pt idx="4839">
                  <c:v>0.88663003663003659</c:v>
                </c:pt>
                <c:pt idx="4840">
                  <c:v>0.88681318681318677</c:v>
                </c:pt>
                <c:pt idx="4841">
                  <c:v>0.88699633699633695</c:v>
                </c:pt>
                <c:pt idx="4842">
                  <c:v>0.88717948717948714</c:v>
                </c:pt>
                <c:pt idx="4843">
                  <c:v>0.88736263736263732</c:v>
                </c:pt>
                <c:pt idx="4844">
                  <c:v>0.8875457875457875</c:v>
                </c:pt>
                <c:pt idx="4845">
                  <c:v>0.88772893772893768</c:v>
                </c:pt>
                <c:pt idx="4846">
                  <c:v>0.88791208791208787</c:v>
                </c:pt>
                <c:pt idx="4847">
                  <c:v>0.88809523809523805</c:v>
                </c:pt>
                <c:pt idx="4848">
                  <c:v>0.88827838827838823</c:v>
                </c:pt>
                <c:pt idx="4849">
                  <c:v>0.88846153846153841</c:v>
                </c:pt>
                <c:pt idx="4850">
                  <c:v>0.8886446886446886</c:v>
                </c:pt>
                <c:pt idx="4851">
                  <c:v>0.88882783882783878</c:v>
                </c:pt>
                <c:pt idx="4852">
                  <c:v>0.88901098901098896</c:v>
                </c:pt>
                <c:pt idx="4853">
                  <c:v>0.88919413919413914</c:v>
                </c:pt>
                <c:pt idx="4854">
                  <c:v>0.88937728937728933</c:v>
                </c:pt>
                <c:pt idx="4855">
                  <c:v>0.88956043956043951</c:v>
                </c:pt>
                <c:pt idx="4856">
                  <c:v>0.88974358974358969</c:v>
                </c:pt>
                <c:pt idx="4857">
                  <c:v>0.88992673992673987</c:v>
                </c:pt>
                <c:pt idx="4858">
                  <c:v>0.89010989010989006</c:v>
                </c:pt>
                <c:pt idx="4859">
                  <c:v>0.89029304029304024</c:v>
                </c:pt>
                <c:pt idx="4860">
                  <c:v>0.89047619047619042</c:v>
                </c:pt>
                <c:pt idx="4861">
                  <c:v>0.89065934065934071</c:v>
                </c:pt>
                <c:pt idx="4862">
                  <c:v>0.8908424908424909</c:v>
                </c:pt>
                <c:pt idx="4863">
                  <c:v>0.89102564102564108</c:v>
                </c:pt>
                <c:pt idx="4864">
                  <c:v>0.89120879120879126</c:v>
                </c:pt>
                <c:pt idx="4865">
                  <c:v>0.89139194139194144</c:v>
                </c:pt>
                <c:pt idx="4866">
                  <c:v>0.89157509157509163</c:v>
                </c:pt>
                <c:pt idx="4867">
                  <c:v>0.89175824175824181</c:v>
                </c:pt>
                <c:pt idx="4868">
                  <c:v>0.89194139194139199</c:v>
                </c:pt>
                <c:pt idx="4869">
                  <c:v>0.89212454212454217</c:v>
                </c:pt>
                <c:pt idx="4870">
                  <c:v>0.89230769230769236</c:v>
                </c:pt>
                <c:pt idx="4871">
                  <c:v>0.89249084249084254</c:v>
                </c:pt>
                <c:pt idx="4872">
                  <c:v>0.89267399267399272</c:v>
                </c:pt>
                <c:pt idx="4873">
                  <c:v>0.8928571428571429</c:v>
                </c:pt>
                <c:pt idx="4874">
                  <c:v>0.89304029304029309</c:v>
                </c:pt>
                <c:pt idx="4875">
                  <c:v>0.89322344322344327</c:v>
                </c:pt>
                <c:pt idx="4876">
                  <c:v>0.89340659340659345</c:v>
                </c:pt>
                <c:pt idx="4877">
                  <c:v>0.89358974358974363</c:v>
                </c:pt>
                <c:pt idx="4878">
                  <c:v>0.89377289377289382</c:v>
                </c:pt>
                <c:pt idx="4879">
                  <c:v>0.893956043956044</c:v>
                </c:pt>
                <c:pt idx="4880">
                  <c:v>0.89413919413919418</c:v>
                </c:pt>
                <c:pt idx="4881">
                  <c:v>0.89432234432234436</c:v>
                </c:pt>
                <c:pt idx="4882">
                  <c:v>0.89450549450549455</c:v>
                </c:pt>
                <c:pt idx="4883">
                  <c:v>0.89468864468864473</c:v>
                </c:pt>
                <c:pt idx="4884">
                  <c:v>0.89487179487179491</c:v>
                </c:pt>
                <c:pt idx="4885">
                  <c:v>0.89505494505494509</c:v>
                </c:pt>
                <c:pt idx="4886">
                  <c:v>0.89523809523809528</c:v>
                </c:pt>
                <c:pt idx="4887">
                  <c:v>0.89542124542124546</c:v>
                </c:pt>
                <c:pt idx="4888">
                  <c:v>0.89560439560439564</c:v>
                </c:pt>
                <c:pt idx="4889">
                  <c:v>0.89578754578754582</c:v>
                </c:pt>
                <c:pt idx="4890">
                  <c:v>0.89597069597069601</c:v>
                </c:pt>
                <c:pt idx="4891">
                  <c:v>0.89615384615384619</c:v>
                </c:pt>
                <c:pt idx="4892">
                  <c:v>0.89633699633699637</c:v>
                </c:pt>
                <c:pt idx="4893">
                  <c:v>0.89652014652014655</c:v>
                </c:pt>
                <c:pt idx="4894">
                  <c:v>0.89670329670329674</c:v>
                </c:pt>
                <c:pt idx="4895">
                  <c:v>0.89688644688644692</c:v>
                </c:pt>
                <c:pt idx="4896">
                  <c:v>0.8970695970695971</c:v>
                </c:pt>
                <c:pt idx="4897">
                  <c:v>0.89725274725274728</c:v>
                </c:pt>
                <c:pt idx="4898">
                  <c:v>0.89743589743589747</c:v>
                </c:pt>
                <c:pt idx="4899">
                  <c:v>0.89761904761904765</c:v>
                </c:pt>
                <c:pt idx="4900">
                  <c:v>0.89780219780219783</c:v>
                </c:pt>
                <c:pt idx="4901">
                  <c:v>0.89798534798534801</c:v>
                </c:pt>
                <c:pt idx="4902">
                  <c:v>0.8981684981684982</c:v>
                </c:pt>
                <c:pt idx="4903">
                  <c:v>0.89835164835164838</c:v>
                </c:pt>
                <c:pt idx="4904">
                  <c:v>0.89853479853479856</c:v>
                </c:pt>
                <c:pt idx="4905">
                  <c:v>0.89871794871794874</c:v>
                </c:pt>
                <c:pt idx="4906">
                  <c:v>0.89890109890109893</c:v>
                </c:pt>
                <c:pt idx="4907">
                  <c:v>0.89908424908424911</c:v>
                </c:pt>
                <c:pt idx="4908">
                  <c:v>0.89926739926739929</c:v>
                </c:pt>
                <c:pt idx="4909">
                  <c:v>0.89945054945054947</c:v>
                </c:pt>
                <c:pt idx="4910">
                  <c:v>0.89963369963369966</c:v>
                </c:pt>
                <c:pt idx="4911">
                  <c:v>0.89981684981684984</c:v>
                </c:pt>
                <c:pt idx="4912">
                  <c:v>0.9</c:v>
                </c:pt>
                <c:pt idx="4913">
                  <c:v>0.9001831501831502</c:v>
                </c:pt>
                <c:pt idx="4914">
                  <c:v>0.90036630036630039</c:v>
                </c:pt>
                <c:pt idx="4915">
                  <c:v>0.90054945054945057</c:v>
                </c:pt>
                <c:pt idx="4916">
                  <c:v>0.90073260073260075</c:v>
                </c:pt>
                <c:pt idx="4917">
                  <c:v>0.90091575091575093</c:v>
                </c:pt>
                <c:pt idx="4918">
                  <c:v>0.90109890109890112</c:v>
                </c:pt>
                <c:pt idx="4919">
                  <c:v>0.9012820512820513</c:v>
                </c:pt>
                <c:pt idx="4920">
                  <c:v>0.90146520146520148</c:v>
                </c:pt>
                <c:pt idx="4921">
                  <c:v>0.90164835164835166</c:v>
                </c:pt>
                <c:pt idx="4922">
                  <c:v>0.90183150183150185</c:v>
                </c:pt>
                <c:pt idx="4923">
                  <c:v>0.90201465201465203</c:v>
                </c:pt>
                <c:pt idx="4924">
                  <c:v>0.90219780219780221</c:v>
                </c:pt>
                <c:pt idx="4925">
                  <c:v>0.90238095238095239</c:v>
                </c:pt>
                <c:pt idx="4926">
                  <c:v>0.90256410256410258</c:v>
                </c:pt>
                <c:pt idx="4927">
                  <c:v>0.90274725274725276</c:v>
                </c:pt>
                <c:pt idx="4928">
                  <c:v>0.90293040293040294</c:v>
                </c:pt>
                <c:pt idx="4929">
                  <c:v>0.90311355311355312</c:v>
                </c:pt>
                <c:pt idx="4930">
                  <c:v>0.90329670329670331</c:v>
                </c:pt>
                <c:pt idx="4931">
                  <c:v>0.90347985347985349</c:v>
                </c:pt>
                <c:pt idx="4932">
                  <c:v>0.90366300366300367</c:v>
                </c:pt>
                <c:pt idx="4933">
                  <c:v>0.90384615384615385</c:v>
                </c:pt>
                <c:pt idx="4934">
                  <c:v>0.90402930402930404</c:v>
                </c:pt>
                <c:pt idx="4935">
                  <c:v>0.90421245421245422</c:v>
                </c:pt>
                <c:pt idx="4936">
                  <c:v>0.9043956043956044</c:v>
                </c:pt>
                <c:pt idx="4937">
                  <c:v>0.90457875457875458</c:v>
                </c:pt>
                <c:pt idx="4938">
                  <c:v>0.90476190476190477</c:v>
                </c:pt>
                <c:pt idx="4939">
                  <c:v>0.90494505494505495</c:v>
                </c:pt>
                <c:pt idx="4940">
                  <c:v>0.90512820512820513</c:v>
                </c:pt>
                <c:pt idx="4941">
                  <c:v>0.90531135531135531</c:v>
                </c:pt>
                <c:pt idx="4942">
                  <c:v>0.9054945054945055</c:v>
                </c:pt>
                <c:pt idx="4943">
                  <c:v>0.90567765567765568</c:v>
                </c:pt>
                <c:pt idx="4944">
                  <c:v>0.90586080586080586</c:v>
                </c:pt>
                <c:pt idx="4945">
                  <c:v>0.90604395604395604</c:v>
                </c:pt>
                <c:pt idx="4946">
                  <c:v>0.90622710622710623</c:v>
                </c:pt>
                <c:pt idx="4947">
                  <c:v>0.90641025641025641</c:v>
                </c:pt>
                <c:pt idx="4948">
                  <c:v>0.90659340659340659</c:v>
                </c:pt>
                <c:pt idx="4949">
                  <c:v>0.90677655677655677</c:v>
                </c:pt>
                <c:pt idx="4950">
                  <c:v>0.90695970695970696</c:v>
                </c:pt>
                <c:pt idx="4951">
                  <c:v>0.90714285714285714</c:v>
                </c:pt>
                <c:pt idx="4952">
                  <c:v>0.90732600732600732</c:v>
                </c:pt>
                <c:pt idx="4953">
                  <c:v>0.9075091575091575</c:v>
                </c:pt>
                <c:pt idx="4954">
                  <c:v>0.90769230769230769</c:v>
                </c:pt>
                <c:pt idx="4955">
                  <c:v>0.90787545787545787</c:v>
                </c:pt>
                <c:pt idx="4956">
                  <c:v>0.90805860805860805</c:v>
                </c:pt>
                <c:pt idx="4957">
                  <c:v>0.90824175824175823</c:v>
                </c:pt>
                <c:pt idx="4958">
                  <c:v>0.90842490842490842</c:v>
                </c:pt>
                <c:pt idx="4959">
                  <c:v>0.9086080586080586</c:v>
                </c:pt>
                <c:pt idx="4960">
                  <c:v>0.90879120879120878</c:v>
                </c:pt>
                <c:pt idx="4961">
                  <c:v>0.90897435897435896</c:v>
                </c:pt>
                <c:pt idx="4962">
                  <c:v>0.90915750915750915</c:v>
                </c:pt>
                <c:pt idx="4963">
                  <c:v>0.90934065934065933</c:v>
                </c:pt>
                <c:pt idx="4964">
                  <c:v>0.90952380952380951</c:v>
                </c:pt>
                <c:pt idx="4965">
                  <c:v>0.90970695970695969</c:v>
                </c:pt>
                <c:pt idx="4966">
                  <c:v>0.90989010989010988</c:v>
                </c:pt>
                <c:pt idx="4967">
                  <c:v>0.91007326007326006</c:v>
                </c:pt>
                <c:pt idx="4968">
                  <c:v>0.91025641025641024</c:v>
                </c:pt>
                <c:pt idx="4969">
                  <c:v>0.91043956043956042</c:v>
                </c:pt>
                <c:pt idx="4970">
                  <c:v>0.91062271062271061</c:v>
                </c:pt>
                <c:pt idx="4971">
                  <c:v>0.91080586080586079</c:v>
                </c:pt>
                <c:pt idx="4972">
                  <c:v>0.91098901098901097</c:v>
                </c:pt>
                <c:pt idx="4973">
                  <c:v>0.91117216117216115</c:v>
                </c:pt>
                <c:pt idx="4974">
                  <c:v>0.91135531135531134</c:v>
                </c:pt>
                <c:pt idx="4975">
                  <c:v>0.91153846153846152</c:v>
                </c:pt>
                <c:pt idx="4976">
                  <c:v>0.9117216117216117</c:v>
                </c:pt>
                <c:pt idx="4977">
                  <c:v>0.91190476190476188</c:v>
                </c:pt>
                <c:pt idx="4978">
                  <c:v>0.91208791208791207</c:v>
                </c:pt>
                <c:pt idx="4979">
                  <c:v>0.91227106227106225</c:v>
                </c:pt>
                <c:pt idx="4980">
                  <c:v>0.91245421245421243</c:v>
                </c:pt>
                <c:pt idx="4981">
                  <c:v>0.91263736263736261</c:v>
                </c:pt>
                <c:pt idx="4982">
                  <c:v>0.9128205128205128</c:v>
                </c:pt>
                <c:pt idx="4983">
                  <c:v>0.91300366300366298</c:v>
                </c:pt>
                <c:pt idx="4984">
                  <c:v>0.91318681318681316</c:v>
                </c:pt>
                <c:pt idx="4985">
                  <c:v>0.91336996336996334</c:v>
                </c:pt>
                <c:pt idx="4986">
                  <c:v>0.91355311355311353</c:v>
                </c:pt>
                <c:pt idx="4987">
                  <c:v>0.91373626373626371</c:v>
                </c:pt>
                <c:pt idx="4988">
                  <c:v>0.91391941391941389</c:v>
                </c:pt>
                <c:pt idx="4989">
                  <c:v>0.91410256410256407</c:v>
                </c:pt>
                <c:pt idx="4990">
                  <c:v>0.91428571428571426</c:v>
                </c:pt>
                <c:pt idx="4991">
                  <c:v>0.91446886446886444</c:v>
                </c:pt>
                <c:pt idx="4992">
                  <c:v>0.91465201465201462</c:v>
                </c:pt>
                <c:pt idx="4993">
                  <c:v>0.9148351648351648</c:v>
                </c:pt>
                <c:pt idx="4994">
                  <c:v>0.91501831501831499</c:v>
                </c:pt>
                <c:pt idx="4995">
                  <c:v>0.91520146520146517</c:v>
                </c:pt>
                <c:pt idx="4996">
                  <c:v>0.91538461538461535</c:v>
                </c:pt>
                <c:pt idx="4997">
                  <c:v>0.91556776556776553</c:v>
                </c:pt>
                <c:pt idx="4998">
                  <c:v>0.91575091575091572</c:v>
                </c:pt>
                <c:pt idx="4999">
                  <c:v>0.9159340659340659</c:v>
                </c:pt>
                <c:pt idx="5000">
                  <c:v>0.91611721611721608</c:v>
                </c:pt>
                <c:pt idx="5001">
                  <c:v>0.91630036630036626</c:v>
                </c:pt>
                <c:pt idx="5002">
                  <c:v>0.91648351648351645</c:v>
                </c:pt>
                <c:pt idx="5003">
                  <c:v>0.91666666666666663</c:v>
                </c:pt>
                <c:pt idx="5004">
                  <c:v>0.91684981684981681</c:v>
                </c:pt>
                <c:pt idx="5005">
                  <c:v>0.91703296703296699</c:v>
                </c:pt>
                <c:pt idx="5006">
                  <c:v>0.91721611721611718</c:v>
                </c:pt>
                <c:pt idx="5007">
                  <c:v>0.91739926739926736</c:v>
                </c:pt>
                <c:pt idx="5008">
                  <c:v>0.91758241758241754</c:v>
                </c:pt>
                <c:pt idx="5009">
                  <c:v>0.91776556776556772</c:v>
                </c:pt>
                <c:pt idx="5010">
                  <c:v>0.91794871794871791</c:v>
                </c:pt>
                <c:pt idx="5011">
                  <c:v>0.91813186813186809</c:v>
                </c:pt>
                <c:pt idx="5012">
                  <c:v>0.91831501831501827</c:v>
                </c:pt>
                <c:pt idx="5013">
                  <c:v>0.91849816849816845</c:v>
                </c:pt>
                <c:pt idx="5014">
                  <c:v>0.91868131868131864</c:v>
                </c:pt>
                <c:pt idx="5015">
                  <c:v>0.91886446886446882</c:v>
                </c:pt>
                <c:pt idx="5016">
                  <c:v>0.919047619047619</c:v>
                </c:pt>
                <c:pt idx="5017">
                  <c:v>0.91923076923076918</c:v>
                </c:pt>
                <c:pt idx="5018">
                  <c:v>0.91941391941391937</c:v>
                </c:pt>
                <c:pt idx="5019">
                  <c:v>0.91959706959706955</c:v>
                </c:pt>
                <c:pt idx="5020">
                  <c:v>0.91978021978021973</c:v>
                </c:pt>
                <c:pt idx="5021">
                  <c:v>0.91996336996336991</c:v>
                </c:pt>
                <c:pt idx="5022">
                  <c:v>0.9201465201465201</c:v>
                </c:pt>
                <c:pt idx="5023">
                  <c:v>0.92032967032967028</c:v>
                </c:pt>
                <c:pt idx="5024">
                  <c:v>0.92051282051282046</c:v>
                </c:pt>
                <c:pt idx="5025">
                  <c:v>0.92069597069597064</c:v>
                </c:pt>
                <c:pt idx="5026">
                  <c:v>0.92087912087912083</c:v>
                </c:pt>
                <c:pt idx="5027">
                  <c:v>0.92106227106227101</c:v>
                </c:pt>
                <c:pt idx="5028">
                  <c:v>0.92124542124542119</c:v>
                </c:pt>
                <c:pt idx="5029">
                  <c:v>0.92142857142857137</c:v>
                </c:pt>
                <c:pt idx="5030">
                  <c:v>0.92161172161172156</c:v>
                </c:pt>
                <c:pt idx="5031">
                  <c:v>0.92179487179487174</c:v>
                </c:pt>
                <c:pt idx="5032">
                  <c:v>0.92197802197802203</c:v>
                </c:pt>
                <c:pt idx="5033">
                  <c:v>0.92216117216117222</c:v>
                </c:pt>
                <c:pt idx="5034">
                  <c:v>0.9223443223443224</c:v>
                </c:pt>
                <c:pt idx="5035">
                  <c:v>0.92252747252747258</c:v>
                </c:pt>
                <c:pt idx="5036">
                  <c:v>0.92271062271062276</c:v>
                </c:pt>
                <c:pt idx="5037">
                  <c:v>0.92289377289377295</c:v>
                </c:pt>
                <c:pt idx="5038">
                  <c:v>0.92307692307692313</c:v>
                </c:pt>
                <c:pt idx="5039">
                  <c:v>0.92326007326007331</c:v>
                </c:pt>
                <c:pt idx="5040">
                  <c:v>0.92344322344322349</c:v>
                </c:pt>
                <c:pt idx="5041">
                  <c:v>0.92362637362637368</c:v>
                </c:pt>
                <c:pt idx="5042">
                  <c:v>0.92380952380952386</c:v>
                </c:pt>
                <c:pt idx="5043">
                  <c:v>0.92399267399267404</c:v>
                </c:pt>
                <c:pt idx="5044">
                  <c:v>0.92417582417582422</c:v>
                </c:pt>
                <c:pt idx="5045">
                  <c:v>0.92435897435897441</c:v>
                </c:pt>
                <c:pt idx="5046">
                  <c:v>0.92454212454212459</c:v>
                </c:pt>
                <c:pt idx="5047">
                  <c:v>0.92472527472527477</c:v>
                </c:pt>
                <c:pt idx="5048">
                  <c:v>0.92490842490842495</c:v>
                </c:pt>
                <c:pt idx="5049">
                  <c:v>0.92509157509157514</c:v>
                </c:pt>
                <c:pt idx="5050">
                  <c:v>0.92527472527472532</c:v>
                </c:pt>
                <c:pt idx="5051">
                  <c:v>0.9254578754578755</c:v>
                </c:pt>
                <c:pt idx="5052">
                  <c:v>0.92564102564102568</c:v>
                </c:pt>
                <c:pt idx="5053">
                  <c:v>0.92582417582417587</c:v>
                </c:pt>
                <c:pt idx="5054">
                  <c:v>0.92600732600732605</c:v>
                </c:pt>
                <c:pt idx="5055">
                  <c:v>0.92619047619047623</c:v>
                </c:pt>
                <c:pt idx="5056">
                  <c:v>0.92637362637362641</c:v>
                </c:pt>
                <c:pt idx="5057">
                  <c:v>0.9265567765567766</c:v>
                </c:pt>
                <c:pt idx="5058">
                  <c:v>0.92673992673992678</c:v>
                </c:pt>
                <c:pt idx="5059">
                  <c:v>0.92692307692307696</c:v>
                </c:pt>
                <c:pt idx="5060">
                  <c:v>0.92710622710622714</c:v>
                </c:pt>
                <c:pt idx="5061">
                  <c:v>0.92728937728937733</c:v>
                </c:pt>
                <c:pt idx="5062">
                  <c:v>0.92747252747252751</c:v>
                </c:pt>
                <c:pt idx="5063">
                  <c:v>0.92765567765567769</c:v>
                </c:pt>
                <c:pt idx="5064">
                  <c:v>0.92783882783882787</c:v>
                </c:pt>
                <c:pt idx="5065">
                  <c:v>0.92802197802197806</c:v>
                </c:pt>
                <c:pt idx="5066">
                  <c:v>0.92820512820512824</c:v>
                </c:pt>
                <c:pt idx="5067">
                  <c:v>0.92838827838827842</c:v>
                </c:pt>
                <c:pt idx="5068">
                  <c:v>0.9285714285714286</c:v>
                </c:pt>
                <c:pt idx="5069">
                  <c:v>0.92875457875457879</c:v>
                </c:pt>
                <c:pt idx="5070">
                  <c:v>0.92893772893772897</c:v>
                </c:pt>
                <c:pt idx="5071">
                  <c:v>0.92912087912087915</c:v>
                </c:pt>
                <c:pt idx="5072">
                  <c:v>0.92930402930402933</c:v>
                </c:pt>
                <c:pt idx="5073">
                  <c:v>0.92948717948717952</c:v>
                </c:pt>
                <c:pt idx="5074">
                  <c:v>0.9296703296703297</c:v>
                </c:pt>
                <c:pt idx="5075">
                  <c:v>0.92985347985347988</c:v>
                </c:pt>
                <c:pt idx="5076">
                  <c:v>0.93003663003663006</c:v>
                </c:pt>
                <c:pt idx="5077">
                  <c:v>0.93021978021978025</c:v>
                </c:pt>
                <c:pt idx="5078">
                  <c:v>0.93040293040293043</c:v>
                </c:pt>
                <c:pt idx="5079">
                  <c:v>0.93058608058608061</c:v>
                </c:pt>
                <c:pt idx="5080">
                  <c:v>0.93076923076923079</c:v>
                </c:pt>
                <c:pt idx="5081">
                  <c:v>0.93095238095238098</c:v>
                </c:pt>
                <c:pt idx="5082">
                  <c:v>0.93113553113553116</c:v>
                </c:pt>
                <c:pt idx="5083">
                  <c:v>0.93131868131868134</c:v>
                </c:pt>
                <c:pt idx="5084">
                  <c:v>0.93150183150183152</c:v>
                </c:pt>
                <c:pt idx="5085">
                  <c:v>0.93168498168498171</c:v>
                </c:pt>
                <c:pt idx="5086">
                  <c:v>0.93186813186813189</c:v>
                </c:pt>
                <c:pt idx="5087">
                  <c:v>0.93205128205128207</c:v>
                </c:pt>
                <c:pt idx="5088">
                  <c:v>0.93223443223443225</c:v>
                </c:pt>
                <c:pt idx="5089">
                  <c:v>0.93241758241758244</c:v>
                </c:pt>
                <c:pt idx="5090">
                  <c:v>0.93260073260073262</c:v>
                </c:pt>
                <c:pt idx="5091">
                  <c:v>0.9327838827838828</c:v>
                </c:pt>
                <c:pt idx="5092">
                  <c:v>0.93296703296703298</c:v>
                </c:pt>
                <c:pt idx="5093">
                  <c:v>0.93315018315018317</c:v>
                </c:pt>
                <c:pt idx="5094">
                  <c:v>0.93333333333333335</c:v>
                </c:pt>
                <c:pt idx="5095">
                  <c:v>0.93351648351648353</c:v>
                </c:pt>
                <c:pt idx="5096">
                  <c:v>0.93369963369963371</c:v>
                </c:pt>
                <c:pt idx="5097">
                  <c:v>0.9338827838827839</c:v>
                </c:pt>
                <c:pt idx="5098">
                  <c:v>0.93406593406593408</c:v>
                </c:pt>
                <c:pt idx="5099">
                  <c:v>0.93424908424908426</c:v>
                </c:pt>
                <c:pt idx="5100">
                  <c:v>0.93443223443223444</c:v>
                </c:pt>
                <c:pt idx="5101">
                  <c:v>0.93461538461538463</c:v>
                </c:pt>
                <c:pt idx="5102">
                  <c:v>0.93479853479853481</c:v>
                </c:pt>
                <c:pt idx="5103">
                  <c:v>0.93498168498168499</c:v>
                </c:pt>
                <c:pt idx="5104">
                  <c:v>0.93516483516483517</c:v>
                </c:pt>
                <c:pt idx="5105">
                  <c:v>0.93534798534798536</c:v>
                </c:pt>
                <c:pt idx="5106">
                  <c:v>0.93553113553113554</c:v>
                </c:pt>
                <c:pt idx="5107">
                  <c:v>0.93571428571428572</c:v>
                </c:pt>
                <c:pt idx="5108">
                  <c:v>0.9358974358974359</c:v>
                </c:pt>
                <c:pt idx="5109">
                  <c:v>0.93608058608058609</c:v>
                </c:pt>
                <c:pt idx="5110">
                  <c:v>0.93626373626373627</c:v>
                </c:pt>
                <c:pt idx="5111">
                  <c:v>0.93644688644688645</c:v>
                </c:pt>
                <c:pt idx="5112">
                  <c:v>0.93663003663003663</c:v>
                </c:pt>
                <c:pt idx="5113">
                  <c:v>0.93681318681318682</c:v>
                </c:pt>
                <c:pt idx="5114">
                  <c:v>0.936996336996337</c:v>
                </c:pt>
                <c:pt idx="5115">
                  <c:v>0.93717948717948718</c:v>
                </c:pt>
                <c:pt idx="5116">
                  <c:v>0.93736263736263736</c:v>
                </c:pt>
                <c:pt idx="5117">
                  <c:v>0.93754578754578755</c:v>
                </c:pt>
                <c:pt idx="5118">
                  <c:v>0.93772893772893773</c:v>
                </c:pt>
                <c:pt idx="5119">
                  <c:v>0.93791208791208791</c:v>
                </c:pt>
                <c:pt idx="5120">
                  <c:v>0.93809523809523809</c:v>
                </c:pt>
                <c:pt idx="5121">
                  <c:v>0.93827838827838828</c:v>
                </c:pt>
                <c:pt idx="5122">
                  <c:v>0.93846153846153846</c:v>
                </c:pt>
                <c:pt idx="5123">
                  <c:v>0.93864468864468864</c:v>
                </c:pt>
                <c:pt idx="5124">
                  <c:v>0.93882783882783882</c:v>
                </c:pt>
                <c:pt idx="5125">
                  <c:v>0.93901098901098901</c:v>
                </c:pt>
                <c:pt idx="5126">
                  <c:v>0.93919413919413919</c:v>
                </c:pt>
                <c:pt idx="5127">
                  <c:v>0.93937728937728937</c:v>
                </c:pt>
                <c:pt idx="5128">
                  <c:v>0.93956043956043955</c:v>
                </c:pt>
                <c:pt idx="5129">
                  <c:v>0.93974358974358974</c:v>
                </c:pt>
                <c:pt idx="5130">
                  <c:v>0.93992673992673992</c:v>
                </c:pt>
                <c:pt idx="5131">
                  <c:v>0.9401098901098901</c:v>
                </c:pt>
                <c:pt idx="5132">
                  <c:v>0.94029304029304028</c:v>
                </c:pt>
                <c:pt idx="5133">
                  <c:v>0.94047619047619047</c:v>
                </c:pt>
                <c:pt idx="5134">
                  <c:v>0.94065934065934065</c:v>
                </c:pt>
                <c:pt idx="5135">
                  <c:v>0.94084249084249083</c:v>
                </c:pt>
                <c:pt idx="5136">
                  <c:v>0.94102564102564101</c:v>
                </c:pt>
                <c:pt idx="5137">
                  <c:v>0.9412087912087912</c:v>
                </c:pt>
                <c:pt idx="5138">
                  <c:v>0.94139194139194138</c:v>
                </c:pt>
                <c:pt idx="5139">
                  <c:v>0.94157509157509156</c:v>
                </c:pt>
                <c:pt idx="5140">
                  <c:v>0.94175824175824174</c:v>
                </c:pt>
                <c:pt idx="5141">
                  <c:v>0.94194139194139193</c:v>
                </c:pt>
                <c:pt idx="5142">
                  <c:v>0.94212454212454211</c:v>
                </c:pt>
                <c:pt idx="5143">
                  <c:v>0.94230769230769229</c:v>
                </c:pt>
                <c:pt idx="5144">
                  <c:v>0.94249084249084247</c:v>
                </c:pt>
                <c:pt idx="5145">
                  <c:v>0.94267399267399266</c:v>
                </c:pt>
                <c:pt idx="5146">
                  <c:v>0.94285714285714284</c:v>
                </c:pt>
                <c:pt idx="5147">
                  <c:v>0.94304029304029302</c:v>
                </c:pt>
                <c:pt idx="5148">
                  <c:v>0.9432234432234432</c:v>
                </c:pt>
                <c:pt idx="5149">
                  <c:v>0.94340659340659339</c:v>
                </c:pt>
                <c:pt idx="5150">
                  <c:v>0.94358974358974357</c:v>
                </c:pt>
                <c:pt idx="5151">
                  <c:v>0.94377289377289375</c:v>
                </c:pt>
                <c:pt idx="5152">
                  <c:v>0.94395604395604393</c:v>
                </c:pt>
                <c:pt idx="5153">
                  <c:v>0.94413919413919412</c:v>
                </c:pt>
                <c:pt idx="5154">
                  <c:v>0.9443223443223443</c:v>
                </c:pt>
                <c:pt idx="5155">
                  <c:v>0.94450549450549448</c:v>
                </c:pt>
                <c:pt idx="5156">
                  <c:v>0.94468864468864466</c:v>
                </c:pt>
                <c:pt idx="5157">
                  <c:v>0.94487179487179485</c:v>
                </c:pt>
                <c:pt idx="5158">
                  <c:v>0.94505494505494503</c:v>
                </c:pt>
                <c:pt idx="5159">
                  <c:v>0.94523809523809521</c:v>
                </c:pt>
                <c:pt idx="5160">
                  <c:v>0.94542124542124539</c:v>
                </c:pt>
                <c:pt idx="5161">
                  <c:v>0.94560439560439558</c:v>
                </c:pt>
                <c:pt idx="5162">
                  <c:v>0.94578754578754576</c:v>
                </c:pt>
                <c:pt idx="5163">
                  <c:v>0.94597069597069594</c:v>
                </c:pt>
                <c:pt idx="5164">
                  <c:v>0.94615384615384612</c:v>
                </c:pt>
                <c:pt idx="5165">
                  <c:v>0.94633699633699631</c:v>
                </c:pt>
                <c:pt idx="5166">
                  <c:v>0.94652014652014649</c:v>
                </c:pt>
                <c:pt idx="5167">
                  <c:v>0.94670329670329667</c:v>
                </c:pt>
                <c:pt idx="5168">
                  <c:v>0.94688644688644685</c:v>
                </c:pt>
                <c:pt idx="5169">
                  <c:v>0.94706959706959704</c:v>
                </c:pt>
                <c:pt idx="5170">
                  <c:v>0.94725274725274722</c:v>
                </c:pt>
                <c:pt idx="5171">
                  <c:v>0.9474358974358974</c:v>
                </c:pt>
                <c:pt idx="5172">
                  <c:v>0.94761904761904758</c:v>
                </c:pt>
                <c:pt idx="5173">
                  <c:v>0.94780219780219777</c:v>
                </c:pt>
                <c:pt idx="5174">
                  <c:v>0.94798534798534795</c:v>
                </c:pt>
                <c:pt idx="5175">
                  <c:v>0.94816849816849813</c:v>
                </c:pt>
                <c:pt idx="5176">
                  <c:v>0.94835164835164831</c:v>
                </c:pt>
                <c:pt idx="5177">
                  <c:v>0.9485347985347985</c:v>
                </c:pt>
                <c:pt idx="5178">
                  <c:v>0.94871794871794868</c:v>
                </c:pt>
                <c:pt idx="5179">
                  <c:v>0.94890109890109886</c:v>
                </c:pt>
                <c:pt idx="5180">
                  <c:v>0.94908424908424904</c:v>
                </c:pt>
                <c:pt idx="5181">
                  <c:v>0.94926739926739923</c:v>
                </c:pt>
                <c:pt idx="5182">
                  <c:v>0.94945054945054941</c:v>
                </c:pt>
                <c:pt idx="5183">
                  <c:v>0.94963369963369959</c:v>
                </c:pt>
                <c:pt idx="5184">
                  <c:v>0.94981684981684977</c:v>
                </c:pt>
                <c:pt idx="5185">
                  <c:v>0.95</c:v>
                </c:pt>
                <c:pt idx="5186">
                  <c:v>0.95018315018315014</c:v>
                </c:pt>
                <c:pt idx="5187">
                  <c:v>0.95036630036630032</c:v>
                </c:pt>
                <c:pt idx="5188">
                  <c:v>0.9505494505494505</c:v>
                </c:pt>
                <c:pt idx="5189">
                  <c:v>0.95073260073260069</c:v>
                </c:pt>
                <c:pt idx="5190">
                  <c:v>0.95091575091575087</c:v>
                </c:pt>
                <c:pt idx="5191">
                  <c:v>0.95109890109890105</c:v>
                </c:pt>
                <c:pt idx="5192">
                  <c:v>0.95128205128205123</c:v>
                </c:pt>
                <c:pt idx="5193">
                  <c:v>0.95146520146520142</c:v>
                </c:pt>
                <c:pt idx="5194">
                  <c:v>0.9516483516483516</c:v>
                </c:pt>
                <c:pt idx="5195">
                  <c:v>0.95183150183150178</c:v>
                </c:pt>
                <c:pt idx="5196">
                  <c:v>0.95201465201465196</c:v>
                </c:pt>
                <c:pt idx="5197">
                  <c:v>0.95219780219780215</c:v>
                </c:pt>
                <c:pt idx="5198">
                  <c:v>0.95238095238095233</c:v>
                </c:pt>
                <c:pt idx="5199">
                  <c:v>0.95256410256410251</c:v>
                </c:pt>
                <c:pt idx="5200">
                  <c:v>0.95274725274725269</c:v>
                </c:pt>
                <c:pt idx="5201">
                  <c:v>0.95293040293040288</c:v>
                </c:pt>
                <c:pt idx="5202">
                  <c:v>0.95311355311355306</c:v>
                </c:pt>
                <c:pt idx="5203">
                  <c:v>0.95329670329670335</c:v>
                </c:pt>
                <c:pt idx="5204">
                  <c:v>0.95347985347985353</c:v>
                </c:pt>
                <c:pt idx="5205">
                  <c:v>0.95366300366300372</c:v>
                </c:pt>
                <c:pt idx="5206">
                  <c:v>0.9538461538461539</c:v>
                </c:pt>
                <c:pt idx="5207">
                  <c:v>0.95402930402930408</c:v>
                </c:pt>
                <c:pt idx="5208">
                  <c:v>0.95421245421245426</c:v>
                </c:pt>
                <c:pt idx="5209">
                  <c:v>0.95439560439560445</c:v>
                </c:pt>
                <c:pt idx="5210">
                  <c:v>0.95457875457875463</c:v>
                </c:pt>
                <c:pt idx="5211">
                  <c:v>0.95476190476190481</c:v>
                </c:pt>
                <c:pt idx="5212">
                  <c:v>0.95494505494505499</c:v>
                </c:pt>
                <c:pt idx="5213">
                  <c:v>0.95512820512820518</c:v>
                </c:pt>
                <c:pt idx="5214">
                  <c:v>0.95531135531135536</c:v>
                </c:pt>
                <c:pt idx="5215">
                  <c:v>0.95549450549450554</c:v>
                </c:pt>
                <c:pt idx="5216">
                  <c:v>0.95567765567765572</c:v>
                </c:pt>
                <c:pt idx="5217">
                  <c:v>0.95586080586080591</c:v>
                </c:pt>
                <c:pt idx="5218">
                  <c:v>0.95604395604395609</c:v>
                </c:pt>
                <c:pt idx="5219">
                  <c:v>0.95622710622710627</c:v>
                </c:pt>
                <c:pt idx="5220">
                  <c:v>0.95641025641025645</c:v>
                </c:pt>
                <c:pt idx="5221">
                  <c:v>0.95659340659340664</c:v>
                </c:pt>
                <c:pt idx="5222">
                  <c:v>0.95677655677655682</c:v>
                </c:pt>
                <c:pt idx="5223">
                  <c:v>0.956959706959707</c:v>
                </c:pt>
                <c:pt idx="5224">
                  <c:v>0.95714285714285718</c:v>
                </c:pt>
                <c:pt idx="5225">
                  <c:v>0.95732600732600737</c:v>
                </c:pt>
                <c:pt idx="5226">
                  <c:v>0.95750915750915755</c:v>
                </c:pt>
                <c:pt idx="5227">
                  <c:v>0.95769230769230773</c:v>
                </c:pt>
                <c:pt idx="5228">
                  <c:v>0.95787545787545791</c:v>
                </c:pt>
                <c:pt idx="5229">
                  <c:v>0.9580586080586081</c:v>
                </c:pt>
                <c:pt idx="5230">
                  <c:v>0.95824175824175828</c:v>
                </c:pt>
                <c:pt idx="5231">
                  <c:v>0.95842490842490846</c:v>
                </c:pt>
                <c:pt idx="5232">
                  <c:v>0.95860805860805864</c:v>
                </c:pt>
                <c:pt idx="5233">
                  <c:v>0.95879120879120883</c:v>
                </c:pt>
                <c:pt idx="5234">
                  <c:v>0.95897435897435901</c:v>
                </c:pt>
                <c:pt idx="5235">
                  <c:v>0.95915750915750919</c:v>
                </c:pt>
                <c:pt idx="5236">
                  <c:v>0.95934065934065937</c:v>
                </c:pt>
                <c:pt idx="5237">
                  <c:v>0.95952380952380956</c:v>
                </c:pt>
                <c:pt idx="5238">
                  <c:v>0.95970695970695974</c:v>
                </c:pt>
                <c:pt idx="5239">
                  <c:v>0.95989010989010992</c:v>
                </c:pt>
                <c:pt idx="5240">
                  <c:v>0.9600732600732601</c:v>
                </c:pt>
                <c:pt idx="5241">
                  <c:v>0.96025641025641029</c:v>
                </c:pt>
                <c:pt idx="5242">
                  <c:v>0.96043956043956047</c:v>
                </c:pt>
                <c:pt idx="5243">
                  <c:v>0.96062271062271065</c:v>
                </c:pt>
                <c:pt idx="5244">
                  <c:v>0.96080586080586083</c:v>
                </c:pt>
                <c:pt idx="5245">
                  <c:v>0.96098901098901102</c:v>
                </c:pt>
                <c:pt idx="5246">
                  <c:v>0.9611721611721612</c:v>
                </c:pt>
                <c:pt idx="5247">
                  <c:v>0.96135531135531138</c:v>
                </c:pt>
                <c:pt idx="5248">
                  <c:v>0.96153846153846156</c:v>
                </c:pt>
                <c:pt idx="5249">
                  <c:v>0.96172161172161175</c:v>
                </c:pt>
                <c:pt idx="5250">
                  <c:v>0.96190476190476193</c:v>
                </c:pt>
                <c:pt idx="5251">
                  <c:v>0.96208791208791211</c:v>
                </c:pt>
                <c:pt idx="5252">
                  <c:v>0.96227106227106229</c:v>
                </c:pt>
                <c:pt idx="5253">
                  <c:v>0.96245421245421248</c:v>
                </c:pt>
                <c:pt idx="5254">
                  <c:v>0.96263736263736266</c:v>
                </c:pt>
                <c:pt idx="5255">
                  <c:v>0.96282051282051284</c:v>
                </c:pt>
                <c:pt idx="5256">
                  <c:v>0.96300366300366302</c:v>
                </c:pt>
                <c:pt idx="5257">
                  <c:v>0.96318681318681321</c:v>
                </c:pt>
                <c:pt idx="5258">
                  <c:v>0.96336996336996339</c:v>
                </c:pt>
                <c:pt idx="5259">
                  <c:v>0.96355311355311357</c:v>
                </c:pt>
                <c:pt idx="5260">
                  <c:v>0.96373626373626375</c:v>
                </c:pt>
                <c:pt idx="5261">
                  <c:v>0.96391941391941394</c:v>
                </c:pt>
                <c:pt idx="5262">
                  <c:v>0.96410256410256412</c:v>
                </c:pt>
                <c:pt idx="5263">
                  <c:v>0.9642857142857143</c:v>
                </c:pt>
                <c:pt idx="5264">
                  <c:v>0.96446886446886448</c:v>
                </c:pt>
                <c:pt idx="5265">
                  <c:v>0.96465201465201467</c:v>
                </c:pt>
                <c:pt idx="5266">
                  <c:v>0.96483516483516485</c:v>
                </c:pt>
                <c:pt idx="5267">
                  <c:v>0.96501831501831503</c:v>
                </c:pt>
                <c:pt idx="5268">
                  <c:v>0.96520146520146521</c:v>
                </c:pt>
                <c:pt idx="5269">
                  <c:v>0.9653846153846154</c:v>
                </c:pt>
                <c:pt idx="5270">
                  <c:v>0.96556776556776558</c:v>
                </c:pt>
                <c:pt idx="5271">
                  <c:v>0.96575091575091576</c:v>
                </c:pt>
                <c:pt idx="5272">
                  <c:v>0.96593406593406594</c:v>
                </c:pt>
                <c:pt idx="5273">
                  <c:v>0.96611721611721613</c:v>
                </c:pt>
                <c:pt idx="5274">
                  <c:v>0.96630036630036631</c:v>
                </c:pt>
                <c:pt idx="5275">
                  <c:v>0.96648351648351649</c:v>
                </c:pt>
                <c:pt idx="5276">
                  <c:v>0.96666666666666667</c:v>
                </c:pt>
                <c:pt idx="5277">
                  <c:v>0.96684981684981686</c:v>
                </c:pt>
                <c:pt idx="5278">
                  <c:v>0.96703296703296704</c:v>
                </c:pt>
                <c:pt idx="5279">
                  <c:v>0.96721611721611722</c:v>
                </c:pt>
                <c:pt idx="5280">
                  <c:v>0.9673992673992674</c:v>
                </c:pt>
                <c:pt idx="5281">
                  <c:v>0.96758241758241759</c:v>
                </c:pt>
                <c:pt idx="5282">
                  <c:v>0.96776556776556777</c:v>
                </c:pt>
                <c:pt idx="5283">
                  <c:v>0.96794871794871795</c:v>
                </c:pt>
                <c:pt idx="5284">
                  <c:v>0.96813186813186813</c:v>
                </c:pt>
                <c:pt idx="5285">
                  <c:v>0.96831501831501832</c:v>
                </c:pt>
                <c:pt idx="5286">
                  <c:v>0.9684981684981685</c:v>
                </c:pt>
                <c:pt idx="5287">
                  <c:v>0.96868131868131868</c:v>
                </c:pt>
                <c:pt idx="5288">
                  <c:v>0.96886446886446886</c:v>
                </c:pt>
                <c:pt idx="5289">
                  <c:v>0.96904761904761905</c:v>
                </c:pt>
                <c:pt idx="5290">
                  <c:v>0.96923076923076923</c:v>
                </c:pt>
                <c:pt idx="5291">
                  <c:v>0.96941391941391941</c:v>
                </c:pt>
                <c:pt idx="5292">
                  <c:v>0.96959706959706959</c:v>
                </c:pt>
                <c:pt idx="5293">
                  <c:v>0.96978021978021978</c:v>
                </c:pt>
                <c:pt idx="5294">
                  <c:v>0.96996336996336996</c:v>
                </c:pt>
                <c:pt idx="5295">
                  <c:v>0.97014652014652014</c:v>
                </c:pt>
                <c:pt idx="5296">
                  <c:v>0.97032967032967032</c:v>
                </c:pt>
                <c:pt idx="5297">
                  <c:v>0.97051282051282051</c:v>
                </c:pt>
                <c:pt idx="5298">
                  <c:v>0.97069597069597069</c:v>
                </c:pt>
                <c:pt idx="5299">
                  <c:v>0.97087912087912087</c:v>
                </c:pt>
                <c:pt idx="5300">
                  <c:v>0.97106227106227105</c:v>
                </c:pt>
                <c:pt idx="5301">
                  <c:v>0.97124542124542124</c:v>
                </c:pt>
                <c:pt idx="5302">
                  <c:v>0.97142857142857142</c:v>
                </c:pt>
                <c:pt idx="5303">
                  <c:v>0.9716117216117216</c:v>
                </c:pt>
                <c:pt idx="5304">
                  <c:v>0.97179487179487178</c:v>
                </c:pt>
                <c:pt idx="5305">
                  <c:v>0.97197802197802197</c:v>
                </c:pt>
                <c:pt idx="5306">
                  <c:v>0.97216117216117215</c:v>
                </c:pt>
                <c:pt idx="5307">
                  <c:v>0.97234432234432233</c:v>
                </c:pt>
                <c:pt idx="5308">
                  <c:v>0.97252747252747251</c:v>
                </c:pt>
                <c:pt idx="5309">
                  <c:v>0.9727106227106227</c:v>
                </c:pt>
                <c:pt idx="5310">
                  <c:v>0.97289377289377288</c:v>
                </c:pt>
                <c:pt idx="5311">
                  <c:v>0.97307692307692306</c:v>
                </c:pt>
                <c:pt idx="5312">
                  <c:v>0.97326007326007324</c:v>
                </c:pt>
                <c:pt idx="5313">
                  <c:v>0.97344322344322343</c:v>
                </c:pt>
                <c:pt idx="5314">
                  <c:v>0.97362637362637361</c:v>
                </c:pt>
                <c:pt idx="5315">
                  <c:v>0.97380952380952379</c:v>
                </c:pt>
                <c:pt idx="5316">
                  <c:v>0.97399267399267397</c:v>
                </c:pt>
                <c:pt idx="5317">
                  <c:v>0.97417582417582416</c:v>
                </c:pt>
                <c:pt idx="5318">
                  <c:v>0.97435897435897434</c:v>
                </c:pt>
                <c:pt idx="5319">
                  <c:v>0.97454212454212452</c:v>
                </c:pt>
                <c:pt idx="5320">
                  <c:v>0.9747252747252747</c:v>
                </c:pt>
                <c:pt idx="5321">
                  <c:v>0.97490842490842489</c:v>
                </c:pt>
                <c:pt idx="5322">
                  <c:v>0.97509157509157507</c:v>
                </c:pt>
                <c:pt idx="5323">
                  <c:v>0.97527472527472525</c:v>
                </c:pt>
                <c:pt idx="5324">
                  <c:v>0.97545787545787543</c:v>
                </c:pt>
                <c:pt idx="5325">
                  <c:v>0.97564102564102562</c:v>
                </c:pt>
                <c:pt idx="5326">
                  <c:v>0.9758241758241758</c:v>
                </c:pt>
                <c:pt idx="5327">
                  <c:v>0.97600732600732598</c:v>
                </c:pt>
                <c:pt idx="5328">
                  <c:v>0.97619047619047616</c:v>
                </c:pt>
                <c:pt idx="5329">
                  <c:v>0.97637362637362635</c:v>
                </c:pt>
                <c:pt idx="5330">
                  <c:v>0.97655677655677653</c:v>
                </c:pt>
                <c:pt idx="5331">
                  <c:v>0.97673992673992671</c:v>
                </c:pt>
                <c:pt idx="5332">
                  <c:v>0.97692307692307689</c:v>
                </c:pt>
                <c:pt idx="5333">
                  <c:v>0.97710622710622708</c:v>
                </c:pt>
                <c:pt idx="5334">
                  <c:v>0.97728937728937726</c:v>
                </c:pt>
                <c:pt idx="5335">
                  <c:v>0.97747252747252744</c:v>
                </c:pt>
                <c:pt idx="5336">
                  <c:v>0.97765567765567762</c:v>
                </c:pt>
                <c:pt idx="5337">
                  <c:v>0.97783882783882781</c:v>
                </c:pt>
                <c:pt idx="5338">
                  <c:v>0.97802197802197799</c:v>
                </c:pt>
                <c:pt idx="5339">
                  <c:v>0.97820512820512817</c:v>
                </c:pt>
                <c:pt idx="5340">
                  <c:v>0.97838827838827835</c:v>
                </c:pt>
                <c:pt idx="5341">
                  <c:v>0.97857142857142854</c:v>
                </c:pt>
                <c:pt idx="5342">
                  <c:v>0.97875457875457872</c:v>
                </c:pt>
                <c:pt idx="5343">
                  <c:v>0.9789377289377289</c:v>
                </c:pt>
                <c:pt idx="5344">
                  <c:v>0.97912087912087908</c:v>
                </c:pt>
                <c:pt idx="5345">
                  <c:v>0.97930402930402927</c:v>
                </c:pt>
                <c:pt idx="5346">
                  <c:v>0.97948717948717945</c:v>
                </c:pt>
                <c:pt idx="5347">
                  <c:v>0.97967032967032963</c:v>
                </c:pt>
                <c:pt idx="5348">
                  <c:v>0.97985347985347981</c:v>
                </c:pt>
                <c:pt idx="5349">
                  <c:v>0.98003663003663</c:v>
                </c:pt>
                <c:pt idx="5350">
                  <c:v>0.98021978021978018</c:v>
                </c:pt>
                <c:pt idx="5351">
                  <c:v>0.98040293040293036</c:v>
                </c:pt>
                <c:pt idx="5352">
                  <c:v>0.98058608058608054</c:v>
                </c:pt>
                <c:pt idx="5353">
                  <c:v>0.98076923076923073</c:v>
                </c:pt>
                <c:pt idx="5354">
                  <c:v>0.98095238095238091</c:v>
                </c:pt>
                <c:pt idx="5355">
                  <c:v>0.98113553113553109</c:v>
                </c:pt>
                <c:pt idx="5356">
                  <c:v>0.98131868131868127</c:v>
                </c:pt>
                <c:pt idx="5357">
                  <c:v>0.98150183150183146</c:v>
                </c:pt>
                <c:pt idx="5358">
                  <c:v>0.98168498168498164</c:v>
                </c:pt>
                <c:pt idx="5359">
                  <c:v>0.98186813186813182</c:v>
                </c:pt>
                <c:pt idx="5360">
                  <c:v>0.982051282051282</c:v>
                </c:pt>
                <c:pt idx="5361">
                  <c:v>0.98223443223443219</c:v>
                </c:pt>
                <c:pt idx="5362">
                  <c:v>0.98241758241758237</c:v>
                </c:pt>
                <c:pt idx="5363">
                  <c:v>0.98260073260073255</c:v>
                </c:pt>
                <c:pt idx="5364">
                  <c:v>0.98278388278388273</c:v>
                </c:pt>
                <c:pt idx="5365">
                  <c:v>0.98296703296703292</c:v>
                </c:pt>
                <c:pt idx="5366">
                  <c:v>0.9831501831501831</c:v>
                </c:pt>
                <c:pt idx="5367">
                  <c:v>0.98333333333333328</c:v>
                </c:pt>
                <c:pt idx="5368">
                  <c:v>0.98351648351648346</c:v>
                </c:pt>
                <c:pt idx="5369">
                  <c:v>0.98369963369963365</c:v>
                </c:pt>
                <c:pt idx="5370">
                  <c:v>0.98388278388278383</c:v>
                </c:pt>
                <c:pt idx="5371">
                  <c:v>0.98406593406593401</c:v>
                </c:pt>
                <c:pt idx="5372">
                  <c:v>0.98424908424908419</c:v>
                </c:pt>
                <c:pt idx="5373">
                  <c:v>0.98443223443223449</c:v>
                </c:pt>
                <c:pt idx="5374">
                  <c:v>0.98461538461538467</c:v>
                </c:pt>
                <c:pt idx="5375">
                  <c:v>0.98479853479853485</c:v>
                </c:pt>
                <c:pt idx="5376">
                  <c:v>0.98498168498168504</c:v>
                </c:pt>
                <c:pt idx="5377">
                  <c:v>0.98516483516483522</c:v>
                </c:pt>
                <c:pt idx="5378">
                  <c:v>0.9853479853479854</c:v>
                </c:pt>
                <c:pt idx="5379">
                  <c:v>0.98553113553113558</c:v>
                </c:pt>
                <c:pt idx="5380">
                  <c:v>0.98571428571428577</c:v>
                </c:pt>
                <c:pt idx="5381">
                  <c:v>0.98589743589743595</c:v>
                </c:pt>
                <c:pt idx="5382">
                  <c:v>0.98608058608058613</c:v>
                </c:pt>
                <c:pt idx="5383">
                  <c:v>0.98626373626373631</c:v>
                </c:pt>
                <c:pt idx="5384">
                  <c:v>0.9864468864468865</c:v>
                </c:pt>
                <c:pt idx="5385">
                  <c:v>0.98663003663003668</c:v>
                </c:pt>
                <c:pt idx="5386">
                  <c:v>0.98681318681318686</c:v>
                </c:pt>
                <c:pt idx="5387">
                  <c:v>0.98699633699633704</c:v>
                </c:pt>
                <c:pt idx="5388">
                  <c:v>0.98717948717948723</c:v>
                </c:pt>
                <c:pt idx="5389">
                  <c:v>0.98736263736263741</c:v>
                </c:pt>
                <c:pt idx="5390">
                  <c:v>0.98754578754578759</c:v>
                </c:pt>
                <c:pt idx="5391">
                  <c:v>0.98772893772893777</c:v>
                </c:pt>
                <c:pt idx="5392">
                  <c:v>0.98791208791208796</c:v>
                </c:pt>
                <c:pt idx="5393">
                  <c:v>0.98809523809523814</c:v>
                </c:pt>
                <c:pt idx="5394">
                  <c:v>0.98827838827838832</c:v>
                </c:pt>
                <c:pt idx="5395">
                  <c:v>0.9884615384615385</c:v>
                </c:pt>
                <c:pt idx="5396">
                  <c:v>0.98864468864468869</c:v>
                </c:pt>
                <c:pt idx="5397">
                  <c:v>0.98882783882783887</c:v>
                </c:pt>
                <c:pt idx="5398">
                  <c:v>0.98901098901098905</c:v>
                </c:pt>
                <c:pt idx="5399">
                  <c:v>0.98919413919413923</c:v>
                </c:pt>
                <c:pt idx="5400">
                  <c:v>0.98937728937728942</c:v>
                </c:pt>
                <c:pt idx="5401">
                  <c:v>0.9895604395604396</c:v>
                </c:pt>
                <c:pt idx="5402">
                  <c:v>0.98974358974358978</c:v>
                </c:pt>
                <c:pt idx="5403">
                  <c:v>0.98992673992673996</c:v>
                </c:pt>
                <c:pt idx="5404">
                  <c:v>0.99010989010989015</c:v>
                </c:pt>
                <c:pt idx="5405">
                  <c:v>0.99029304029304033</c:v>
                </c:pt>
                <c:pt idx="5406">
                  <c:v>0.99047619047619051</c:v>
                </c:pt>
                <c:pt idx="5407">
                  <c:v>0.99065934065934069</c:v>
                </c:pt>
                <c:pt idx="5408">
                  <c:v>0.99084249084249088</c:v>
                </c:pt>
                <c:pt idx="5409">
                  <c:v>0.99102564102564106</c:v>
                </c:pt>
                <c:pt idx="5410">
                  <c:v>0.99120879120879124</c:v>
                </c:pt>
                <c:pt idx="5411">
                  <c:v>0.99139194139194142</c:v>
                </c:pt>
                <c:pt idx="5412">
                  <c:v>0.99157509157509161</c:v>
                </c:pt>
                <c:pt idx="5413">
                  <c:v>0.99175824175824179</c:v>
                </c:pt>
                <c:pt idx="5414">
                  <c:v>0.99194139194139197</c:v>
                </c:pt>
                <c:pt idx="5415">
                  <c:v>0.99212454212454215</c:v>
                </c:pt>
                <c:pt idx="5416">
                  <c:v>0.99230769230769234</c:v>
                </c:pt>
                <c:pt idx="5417">
                  <c:v>0.99249084249084252</c:v>
                </c:pt>
                <c:pt idx="5418">
                  <c:v>0.9926739926739927</c:v>
                </c:pt>
                <c:pt idx="5419">
                  <c:v>0.99285714285714288</c:v>
                </c:pt>
                <c:pt idx="5420">
                  <c:v>0.99304029304029307</c:v>
                </c:pt>
                <c:pt idx="5421">
                  <c:v>0.99322344322344325</c:v>
                </c:pt>
                <c:pt idx="5422">
                  <c:v>0.99340659340659343</c:v>
                </c:pt>
                <c:pt idx="5423">
                  <c:v>0.99358974358974361</c:v>
                </c:pt>
                <c:pt idx="5424">
                  <c:v>0.9937728937728938</c:v>
                </c:pt>
                <c:pt idx="5425">
                  <c:v>0.99395604395604398</c:v>
                </c:pt>
                <c:pt idx="5426">
                  <c:v>0.99413919413919416</c:v>
                </c:pt>
                <c:pt idx="5427">
                  <c:v>0.99432234432234434</c:v>
                </c:pt>
                <c:pt idx="5428">
                  <c:v>0.99450549450549453</c:v>
                </c:pt>
                <c:pt idx="5429">
                  <c:v>0.99468864468864471</c:v>
                </c:pt>
                <c:pt idx="5430">
                  <c:v>0.99487179487179489</c:v>
                </c:pt>
                <c:pt idx="5431">
                  <c:v>0.99505494505494507</c:v>
                </c:pt>
                <c:pt idx="5432">
                  <c:v>0.99523809523809526</c:v>
                </c:pt>
                <c:pt idx="5433">
                  <c:v>0.99542124542124544</c:v>
                </c:pt>
                <c:pt idx="5434">
                  <c:v>0.99560439560439562</c:v>
                </c:pt>
                <c:pt idx="5435">
                  <c:v>0.9957875457875458</c:v>
                </c:pt>
                <c:pt idx="5436">
                  <c:v>0.99597069597069599</c:v>
                </c:pt>
                <c:pt idx="5437">
                  <c:v>0.99615384615384617</c:v>
                </c:pt>
                <c:pt idx="5438">
                  <c:v>0.99633699633699635</c:v>
                </c:pt>
                <c:pt idx="5439">
                  <c:v>0.99652014652014653</c:v>
                </c:pt>
                <c:pt idx="5440">
                  <c:v>0.99670329670329672</c:v>
                </c:pt>
                <c:pt idx="5441">
                  <c:v>0.9968864468864469</c:v>
                </c:pt>
                <c:pt idx="5442">
                  <c:v>0.99706959706959708</c:v>
                </c:pt>
                <c:pt idx="5443">
                  <c:v>0.99725274725274726</c:v>
                </c:pt>
                <c:pt idx="5444">
                  <c:v>0.99743589743589745</c:v>
                </c:pt>
                <c:pt idx="5445">
                  <c:v>0.99761904761904763</c:v>
                </c:pt>
                <c:pt idx="5446">
                  <c:v>0.99780219780219781</c:v>
                </c:pt>
                <c:pt idx="5447">
                  <c:v>0.99798534798534799</c:v>
                </c:pt>
                <c:pt idx="5448">
                  <c:v>0.99816849816849818</c:v>
                </c:pt>
                <c:pt idx="5449">
                  <c:v>0.99835164835164836</c:v>
                </c:pt>
                <c:pt idx="5450">
                  <c:v>0.99853479853479854</c:v>
                </c:pt>
                <c:pt idx="5451">
                  <c:v>0.99871794871794872</c:v>
                </c:pt>
                <c:pt idx="5452">
                  <c:v>0.99890109890109891</c:v>
                </c:pt>
                <c:pt idx="5453">
                  <c:v>0.99908424908424909</c:v>
                </c:pt>
                <c:pt idx="5454">
                  <c:v>0.99926739926739927</c:v>
                </c:pt>
                <c:pt idx="5455">
                  <c:v>0.99945054945054945</c:v>
                </c:pt>
                <c:pt idx="5456">
                  <c:v>0.99963369963369964</c:v>
                </c:pt>
                <c:pt idx="5457">
                  <c:v>0.99981684981684982</c:v>
                </c:pt>
                <c:pt idx="5458">
                  <c:v>1</c:v>
                </c:pt>
                <c:pt idx="5459">
                  <c:v>1.0001831501831502</c:v>
                </c:pt>
              </c:numCache>
            </c:numRef>
          </c:xVal>
          <c:yVal>
            <c:numRef>
              <c:f>instances2!$D$2:$D$5461</c:f>
              <c:numCache>
                <c:formatCode>General</c:formatCode>
                <c:ptCount val="54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0.919047619047619</c:v>
                </c:pt>
                <c:pt idx="443">
                  <c:v>0.919047619047619</c:v>
                </c:pt>
                <c:pt idx="444">
                  <c:v>0.919047619047619</c:v>
                </c:pt>
                <c:pt idx="445">
                  <c:v>0.919047619047619</c:v>
                </c:pt>
                <c:pt idx="446">
                  <c:v>0.919047619047619</c:v>
                </c:pt>
                <c:pt idx="447">
                  <c:v>0.919047619047619</c:v>
                </c:pt>
                <c:pt idx="448">
                  <c:v>0.919047619047619</c:v>
                </c:pt>
                <c:pt idx="449">
                  <c:v>0.919047619047619</c:v>
                </c:pt>
                <c:pt idx="450">
                  <c:v>0.919047619047619</c:v>
                </c:pt>
                <c:pt idx="451">
                  <c:v>0.919047619047619</c:v>
                </c:pt>
                <c:pt idx="452">
                  <c:v>0.919047619047619</c:v>
                </c:pt>
                <c:pt idx="453">
                  <c:v>0.919047619047619</c:v>
                </c:pt>
                <c:pt idx="454">
                  <c:v>0.919047619047619</c:v>
                </c:pt>
                <c:pt idx="455">
                  <c:v>0.919047619047619</c:v>
                </c:pt>
                <c:pt idx="456">
                  <c:v>0.919047619047619</c:v>
                </c:pt>
                <c:pt idx="457">
                  <c:v>0.919047619047619</c:v>
                </c:pt>
                <c:pt idx="458">
                  <c:v>0.919047619047619</c:v>
                </c:pt>
                <c:pt idx="459">
                  <c:v>0.919047619047619</c:v>
                </c:pt>
                <c:pt idx="460">
                  <c:v>0.919047619047619</c:v>
                </c:pt>
                <c:pt idx="461">
                  <c:v>0.919047619047619</c:v>
                </c:pt>
                <c:pt idx="462">
                  <c:v>0.919047619047619</c:v>
                </c:pt>
                <c:pt idx="463">
                  <c:v>0.919047619047619</c:v>
                </c:pt>
                <c:pt idx="464">
                  <c:v>0.919047619047619</c:v>
                </c:pt>
                <c:pt idx="465">
                  <c:v>0.919047619047619</c:v>
                </c:pt>
                <c:pt idx="466">
                  <c:v>0.919047619047619</c:v>
                </c:pt>
                <c:pt idx="467">
                  <c:v>0.919047619047619</c:v>
                </c:pt>
                <c:pt idx="468">
                  <c:v>0.919047619047619</c:v>
                </c:pt>
                <c:pt idx="469">
                  <c:v>0.919047619047619</c:v>
                </c:pt>
                <c:pt idx="470">
                  <c:v>0.919047619047619</c:v>
                </c:pt>
                <c:pt idx="471">
                  <c:v>0.919047619047619</c:v>
                </c:pt>
                <c:pt idx="472">
                  <c:v>0.919047619047619</c:v>
                </c:pt>
                <c:pt idx="473">
                  <c:v>0.919047619047619</c:v>
                </c:pt>
                <c:pt idx="474">
                  <c:v>0.919047619047619</c:v>
                </c:pt>
                <c:pt idx="475">
                  <c:v>0.919047619047619</c:v>
                </c:pt>
                <c:pt idx="476">
                  <c:v>0.919047619047619</c:v>
                </c:pt>
                <c:pt idx="477">
                  <c:v>0.919047619047619</c:v>
                </c:pt>
                <c:pt idx="478">
                  <c:v>0.919047619047619</c:v>
                </c:pt>
                <c:pt idx="479">
                  <c:v>0.919047619047619</c:v>
                </c:pt>
                <c:pt idx="480">
                  <c:v>0.919047619047619</c:v>
                </c:pt>
                <c:pt idx="481">
                  <c:v>0.919047619047619</c:v>
                </c:pt>
                <c:pt idx="482">
                  <c:v>0.919047619047619</c:v>
                </c:pt>
                <c:pt idx="483">
                  <c:v>0.919047619047619</c:v>
                </c:pt>
                <c:pt idx="484">
                  <c:v>0.919047619047619</c:v>
                </c:pt>
                <c:pt idx="485">
                  <c:v>0.919047619047619</c:v>
                </c:pt>
                <c:pt idx="486">
                  <c:v>0.919047619047619</c:v>
                </c:pt>
                <c:pt idx="487">
                  <c:v>0.919047619047619</c:v>
                </c:pt>
                <c:pt idx="488">
                  <c:v>0.919047619047619</c:v>
                </c:pt>
                <c:pt idx="489">
                  <c:v>0.919047619047619</c:v>
                </c:pt>
                <c:pt idx="490">
                  <c:v>0.919047619047619</c:v>
                </c:pt>
                <c:pt idx="491">
                  <c:v>0.919047619047619</c:v>
                </c:pt>
                <c:pt idx="492">
                  <c:v>0.919047619047619</c:v>
                </c:pt>
                <c:pt idx="493">
                  <c:v>0.919047619047619</c:v>
                </c:pt>
                <c:pt idx="494">
                  <c:v>0.919047619047619</c:v>
                </c:pt>
                <c:pt idx="495">
                  <c:v>0.919047619047619</c:v>
                </c:pt>
                <c:pt idx="496">
                  <c:v>0.919047619047619</c:v>
                </c:pt>
                <c:pt idx="497">
                  <c:v>0.919047619047619</c:v>
                </c:pt>
                <c:pt idx="498">
                  <c:v>0.919047619047619</c:v>
                </c:pt>
                <c:pt idx="499">
                  <c:v>0.919047619047619</c:v>
                </c:pt>
                <c:pt idx="500">
                  <c:v>0.919047619047619</c:v>
                </c:pt>
                <c:pt idx="501">
                  <c:v>0.919047619047619</c:v>
                </c:pt>
                <c:pt idx="502">
                  <c:v>0.919047619047619</c:v>
                </c:pt>
                <c:pt idx="503">
                  <c:v>0.919047619047619</c:v>
                </c:pt>
                <c:pt idx="504">
                  <c:v>0.919047619047619</c:v>
                </c:pt>
                <c:pt idx="505">
                  <c:v>0.919047619047619</c:v>
                </c:pt>
                <c:pt idx="506">
                  <c:v>0.919047619047619</c:v>
                </c:pt>
                <c:pt idx="507">
                  <c:v>0.919047619047619</c:v>
                </c:pt>
                <c:pt idx="508">
                  <c:v>0.919047619047619</c:v>
                </c:pt>
                <c:pt idx="509">
                  <c:v>0.919047619047619</c:v>
                </c:pt>
                <c:pt idx="510">
                  <c:v>0.919047619047619</c:v>
                </c:pt>
                <c:pt idx="511">
                  <c:v>0.919047619047619</c:v>
                </c:pt>
                <c:pt idx="512">
                  <c:v>0.919047619047619</c:v>
                </c:pt>
                <c:pt idx="513">
                  <c:v>0.919047619047619</c:v>
                </c:pt>
                <c:pt idx="514">
                  <c:v>0.919047619047619</c:v>
                </c:pt>
                <c:pt idx="515">
                  <c:v>0.919047619047619</c:v>
                </c:pt>
                <c:pt idx="516">
                  <c:v>0.919047619047619</c:v>
                </c:pt>
                <c:pt idx="517">
                  <c:v>0.919047619047619</c:v>
                </c:pt>
                <c:pt idx="518">
                  <c:v>0.919047619047619</c:v>
                </c:pt>
                <c:pt idx="519">
                  <c:v>0.919047619047619</c:v>
                </c:pt>
                <c:pt idx="520">
                  <c:v>0.919047619047619</c:v>
                </c:pt>
                <c:pt idx="521">
                  <c:v>0.919047619047619</c:v>
                </c:pt>
                <c:pt idx="522">
                  <c:v>0.919047619047619</c:v>
                </c:pt>
                <c:pt idx="523">
                  <c:v>0.919047619047619</c:v>
                </c:pt>
                <c:pt idx="524">
                  <c:v>0.919047619047619</c:v>
                </c:pt>
                <c:pt idx="525">
                  <c:v>0.919047619047619</c:v>
                </c:pt>
                <c:pt idx="526">
                  <c:v>0.919047619047619</c:v>
                </c:pt>
                <c:pt idx="527">
                  <c:v>0.919047619047619</c:v>
                </c:pt>
                <c:pt idx="528">
                  <c:v>0.919047619047619</c:v>
                </c:pt>
                <c:pt idx="529">
                  <c:v>0.919047619047619</c:v>
                </c:pt>
                <c:pt idx="530">
                  <c:v>0.919047619047619</c:v>
                </c:pt>
                <c:pt idx="531">
                  <c:v>0.919047619047619</c:v>
                </c:pt>
                <c:pt idx="532">
                  <c:v>0.919047619047619</c:v>
                </c:pt>
                <c:pt idx="533">
                  <c:v>0.919047619047619</c:v>
                </c:pt>
                <c:pt idx="534">
                  <c:v>0.919047619047619</c:v>
                </c:pt>
                <c:pt idx="535">
                  <c:v>0.919047619047619</c:v>
                </c:pt>
                <c:pt idx="536">
                  <c:v>0.919047619047619</c:v>
                </c:pt>
                <c:pt idx="537">
                  <c:v>0.919047619047619</c:v>
                </c:pt>
                <c:pt idx="538">
                  <c:v>0.919047619047619</c:v>
                </c:pt>
                <c:pt idx="539">
                  <c:v>0.919047619047619</c:v>
                </c:pt>
                <c:pt idx="540">
                  <c:v>0.919047619047619</c:v>
                </c:pt>
                <c:pt idx="541">
                  <c:v>0.919047619047619</c:v>
                </c:pt>
                <c:pt idx="542">
                  <c:v>0.919047619047619</c:v>
                </c:pt>
                <c:pt idx="543">
                  <c:v>0.919047619047619</c:v>
                </c:pt>
                <c:pt idx="544">
                  <c:v>0.919047619047619</c:v>
                </c:pt>
                <c:pt idx="545">
                  <c:v>0.919047619047619</c:v>
                </c:pt>
                <c:pt idx="546">
                  <c:v>0.919047619047619</c:v>
                </c:pt>
                <c:pt idx="547">
                  <c:v>0.919047619047619</c:v>
                </c:pt>
                <c:pt idx="548">
                  <c:v>0.919047619047619</c:v>
                </c:pt>
                <c:pt idx="549">
                  <c:v>0.919047619047619</c:v>
                </c:pt>
                <c:pt idx="550">
                  <c:v>0.919047619047619</c:v>
                </c:pt>
                <c:pt idx="551">
                  <c:v>0.919047619047619</c:v>
                </c:pt>
                <c:pt idx="552">
                  <c:v>0.919047619047619</c:v>
                </c:pt>
                <c:pt idx="553">
                  <c:v>0.919047619047619</c:v>
                </c:pt>
                <c:pt idx="554">
                  <c:v>0.919047619047619</c:v>
                </c:pt>
                <c:pt idx="555">
                  <c:v>0.919047619047619</c:v>
                </c:pt>
                <c:pt idx="556">
                  <c:v>0.919047619047619</c:v>
                </c:pt>
                <c:pt idx="557">
                  <c:v>0.919047619047619</c:v>
                </c:pt>
                <c:pt idx="558">
                  <c:v>0.919047619047619</c:v>
                </c:pt>
                <c:pt idx="559">
                  <c:v>0.919047619047619</c:v>
                </c:pt>
                <c:pt idx="560">
                  <c:v>0.919047619047619</c:v>
                </c:pt>
                <c:pt idx="561">
                  <c:v>0.919047619047619</c:v>
                </c:pt>
                <c:pt idx="562">
                  <c:v>0.919047619047619</c:v>
                </c:pt>
                <c:pt idx="563">
                  <c:v>0.919047619047619</c:v>
                </c:pt>
                <c:pt idx="564">
                  <c:v>0.919047619047619</c:v>
                </c:pt>
                <c:pt idx="565">
                  <c:v>0.919047619047619</c:v>
                </c:pt>
                <c:pt idx="566">
                  <c:v>0.919047619047619</c:v>
                </c:pt>
                <c:pt idx="567">
                  <c:v>0.919047619047619</c:v>
                </c:pt>
                <c:pt idx="568">
                  <c:v>0.919047619047619</c:v>
                </c:pt>
                <c:pt idx="569">
                  <c:v>0.919047619047619</c:v>
                </c:pt>
                <c:pt idx="570">
                  <c:v>0.919047619047619</c:v>
                </c:pt>
                <c:pt idx="571">
                  <c:v>0.919047619047619</c:v>
                </c:pt>
                <c:pt idx="572">
                  <c:v>0.919047619047619</c:v>
                </c:pt>
                <c:pt idx="573">
                  <c:v>0.919047619047619</c:v>
                </c:pt>
                <c:pt idx="574">
                  <c:v>0.919047619047619</c:v>
                </c:pt>
                <c:pt idx="575">
                  <c:v>0.919047619047619</c:v>
                </c:pt>
                <c:pt idx="576">
                  <c:v>0.919047619047619</c:v>
                </c:pt>
                <c:pt idx="577">
                  <c:v>0.919047619047619</c:v>
                </c:pt>
                <c:pt idx="578">
                  <c:v>0.919047619047619</c:v>
                </c:pt>
                <c:pt idx="579">
                  <c:v>0.919047619047619</c:v>
                </c:pt>
                <c:pt idx="580">
                  <c:v>0.919047619047619</c:v>
                </c:pt>
                <c:pt idx="581">
                  <c:v>0.919047619047619</c:v>
                </c:pt>
                <c:pt idx="582">
                  <c:v>0.919047619047619</c:v>
                </c:pt>
                <c:pt idx="583">
                  <c:v>0.919047619047619</c:v>
                </c:pt>
                <c:pt idx="584">
                  <c:v>0.919047619047619</c:v>
                </c:pt>
                <c:pt idx="585">
                  <c:v>0.919047619047619</c:v>
                </c:pt>
                <c:pt idx="586">
                  <c:v>0.919047619047619</c:v>
                </c:pt>
                <c:pt idx="587">
                  <c:v>0.919047619047619</c:v>
                </c:pt>
                <c:pt idx="588">
                  <c:v>0.919047619047619</c:v>
                </c:pt>
                <c:pt idx="589">
                  <c:v>0.919047619047619</c:v>
                </c:pt>
                <c:pt idx="590">
                  <c:v>0.919047619047619</c:v>
                </c:pt>
                <c:pt idx="591">
                  <c:v>0.919047619047619</c:v>
                </c:pt>
                <c:pt idx="592">
                  <c:v>0.919047619047619</c:v>
                </c:pt>
                <c:pt idx="593">
                  <c:v>0.919047619047619</c:v>
                </c:pt>
                <c:pt idx="594">
                  <c:v>0.919047619047619</c:v>
                </c:pt>
                <c:pt idx="595">
                  <c:v>0.919047619047619</c:v>
                </c:pt>
                <c:pt idx="596">
                  <c:v>0.919047619047619</c:v>
                </c:pt>
                <c:pt idx="597">
                  <c:v>0.919047619047619</c:v>
                </c:pt>
                <c:pt idx="598">
                  <c:v>0.919047619047619</c:v>
                </c:pt>
                <c:pt idx="599">
                  <c:v>0.919047619047619</c:v>
                </c:pt>
                <c:pt idx="600">
                  <c:v>0.919047619047619</c:v>
                </c:pt>
                <c:pt idx="601">
                  <c:v>0.919047619047619</c:v>
                </c:pt>
                <c:pt idx="602">
                  <c:v>0.919047619047619</c:v>
                </c:pt>
                <c:pt idx="603">
                  <c:v>0.919047619047619</c:v>
                </c:pt>
                <c:pt idx="604">
                  <c:v>0.919047619047619</c:v>
                </c:pt>
                <c:pt idx="605">
                  <c:v>0.919047619047619</c:v>
                </c:pt>
                <c:pt idx="606">
                  <c:v>0.919047619047619</c:v>
                </c:pt>
                <c:pt idx="607">
                  <c:v>0.919047619047619</c:v>
                </c:pt>
                <c:pt idx="608">
                  <c:v>0.919047619047619</c:v>
                </c:pt>
                <c:pt idx="609">
                  <c:v>0.919047619047619</c:v>
                </c:pt>
                <c:pt idx="610">
                  <c:v>0.919047619047619</c:v>
                </c:pt>
                <c:pt idx="611">
                  <c:v>0.919047619047619</c:v>
                </c:pt>
                <c:pt idx="612">
                  <c:v>0.919047619047619</c:v>
                </c:pt>
                <c:pt idx="613">
                  <c:v>0.919047619047619</c:v>
                </c:pt>
                <c:pt idx="614">
                  <c:v>0.919047619047619</c:v>
                </c:pt>
                <c:pt idx="615">
                  <c:v>0.919047619047619</c:v>
                </c:pt>
                <c:pt idx="616">
                  <c:v>0.919047619047619</c:v>
                </c:pt>
                <c:pt idx="617">
                  <c:v>0.919047619047619</c:v>
                </c:pt>
                <c:pt idx="618">
                  <c:v>0.919047619047619</c:v>
                </c:pt>
                <c:pt idx="619">
                  <c:v>0.919047619047619</c:v>
                </c:pt>
                <c:pt idx="620">
                  <c:v>0.919047619047619</c:v>
                </c:pt>
                <c:pt idx="621">
                  <c:v>0.919047619047619</c:v>
                </c:pt>
                <c:pt idx="622">
                  <c:v>0.919047619047619</c:v>
                </c:pt>
                <c:pt idx="623">
                  <c:v>0.919047619047619</c:v>
                </c:pt>
                <c:pt idx="624">
                  <c:v>0.919047619047619</c:v>
                </c:pt>
                <c:pt idx="625">
                  <c:v>0.919047619047619</c:v>
                </c:pt>
                <c:pt idx="626">
                  <c:v>0.919047619047619</c:v>
                </c:pt>
                <c:pt idx="627">
                  <c:v>0.919047619047619</c:v>
                </c:pt>
                <c:pt idx="628">
                  <c:v>0.919047619047619</c:v>
                </c:pt>
                <c:pt idx="629">
                  <c:v>0.919047619047619</c:v>
                </c:pt>
                <c:pt idx="630">
                  <c:v>0.919047619047619</c:v>
                </c:pt>
                <c:pt idx="631">
                  <c:v>0.919047619047619</c:v>
                </c:pt>
                <c:pt idx="632">
                  <c:v>0.919047619047619</c:v>
                </c:pt>
                <c:pt idx="633">
                  <c:v>0.919047619047619</c:v>
                </c:pt>
                <c:pt idx="634">
                  <c:v>0.919047619047619</c:v>
                </c:pt>
                <c:pt idx="635">
                  <c:v>0.919047619047619</c:v>
                </c:pt>
                <c:pt idx="636">
                  <c:v>0.919047619047619</c:v>
                </c:pt>
                <c:pt idx="637">
                  <c:v>0.919047619047619</c:v>
                </c:pt>
                <c:pt idx="638">
                  <c:v>0.919047619047619</c:v>
                </c:pt>
                <c:pt idx="639">
                  <c:v>0.919047619047619</c:v>
                </c:pt>
                <c:pt idx="640">
                  <c:v>0.919047619047619</c:v>
                </c:pt>
                <c:pt idx="641">
                  <c:v>0.919047619047619</c:v>
                </c:pt>
                <c:pt idx="642">
                  <c:v>0.919047619047619</c:v>
                </c:pt>
                <c:pt idx="643">
                  <c:v>0.919047619047619</c:v>
                </c:pt>
                <c:pt idx="644">
                  <c:v>0.919047619047619</c:v>
                </c:pt>
                <c:pt idx="645">
                  <c:v>0.919047619047619</c:v>
                </c:pt>
                <c:pt idx="646">
                  <c:v>0.919047619047619</c:v>
                </c:pt>
                <c:pt idx="647">
                  <c:v>0.919047619047619</c:v>
                </c:pt>
                <c:pt idx="648">
                  <c:v>0.919047619047619</c:v>
                </c:pt>
                <c:pt idx="649">
                  <c:v>0.919047619047619</c:v>
                </c:pt>
                <c:pt idx="650">
                  <c:v>0.919047619047619</c:v>
                </c:pt>
                <c:pt idx="651">
                  <c:v>0.919047619047619</c:v>
                </c:pt>
                <c:pt idx="652">
                  <c:v>0.919047619047619</c:v>
                </c:pt>
                <c:pt idx="653">
                  <c:v>0.919047619047619</c:v>
                </c:pt>
                <c:pt idx="654">
                  <c:v>0.919047619047619</c:v>
                </c:pt>
                <c:pt idx="655">
                  <c:v>0.919047619047619</c:v>
                </c:pt>
                <c:pt idx="656">
                  <c:v>0.919047619047619</c:v>
                </c:pt>
                <c:pt idx="657">
                  <c:v>0.919047619047619</c:v>
                </c:pt>
                <c:pt idx="658">
                  <c:v>0.919047619047619</c:v>
                </c:pt>
                <c:pt idx="659">
                  <c:v>0.919047619047619</c:v>
                </c:pt>
                <c:pt idx="660">
                  <c:v>0.919047619047619</c:v>
                </c:pt>
                <c:pt idx="661">
                  <c:v>0.919047619047619</c:v>
                </c:pt>
                <c:pt idx="662">
                  <c:v>0.919047619047619</c:v>
                </c:pt>
                <c:pt idx="663">
                  <c:v>0.919047619047619</c:v>
                </c:pt>
                <c:pt idx="664">
                  <c:v>0.919047619047619</c:v>
                </c:pt>
                <c:pt idx="665">
                  <c:v>0.919047619047619</c:v>
                </c:pt>
                <c:pt idx="666">
                  <c:v>0.919047619047619</c:v>
                </c:pt>
                <c:pt idx="667">
                  <c:v>0.919047619047619</c:v>
                </c:pt>
                <c:pt idx="668">
                  <c:v>0.919047619047619</c:v>
                </c:pt>
                <c:pt idx="669">
                  <c:v>0.919047619047619</c:v>
                </c:pt>
                <c:pt idx="670">
                  <c:v>0.919047619047619</c:v>
                </c:pt>
                <c:pt idx="671">
                  <c:v>0.919047619047619</c:v>
                </c:pt>
                <c:pt idx="672">
                  <c:v>0.919047619047619</c:v>
                </c:pt>
                <c:pt idx="673">
                  <c:v>0.919047619047619</c:v>
                </c:pt>
                <c:pt idx="674">
                  <c:v>0.919047619047619</c:v>
                </c:pt>
                <c:pt idx="675">
                  <c:v>0.919047619047619</c:v>
                </c:pt>
                <c:pt idx="676">
                  <c:v>0.919047619047619</c:v>
                </c:pt>
                <c:pt idx="677">
                  <c:v>0.919047619047619</c:v>
                </c:pt>
                <c:pt idx="678">
                  <c:v>0.919047619047619</c:v>
                </c:pt>
                <c:pt idx="679">
                  <c:v>0.919047619047619</c:v>
                </c:pt>
                <c:pt idx="680">
                  <c:v>0.919047619047619</c:v>
                </c:pt>
                <c:pt idx="681">
                  <c:v>0.919047619047619</c:v>
                </c:pt>
                <c:pt idx="682">
                  <c:v>0.919047619047619</c:v>
                </c:pt>
                <c:pt idx="683">
                  <c:v>0.919047619047619</c:v>
                </c:pt>
                <c:pt idx="684">
                  <c:v>0.919047619047619</c:v>
                </c:pt>
                <c:pt idx="685">
                  <c:v>0.919047619047619</c:v>
                </c:pt>
                <c:pt idx="686">
                  <c:v>0.919047619047619</c:v>
                </c:pt>
                <c:pt idx="687">
                  <c:v>0.919047619047619</c:v>
                </c:pt>
                <c:pt idx="688">
                  <c:v>0.919047619047619</c:v>
                </c:pt>
                <c:pt idx="689">
                  <c:v>0.919047619047619</c:v>
                </c:pt>
                <c:pt idx="690">
                  <c:v>0.919047619047619</c:v>
                </c:pt>
                <c:pt idx="691">
                  <c:v>0.919047619047619</c:v>
                </c:pt>
                <c:pt idx="692">
                  <c:v>0.919047619047619</c:v>
                </c:pt>
                <c:pt idx="693">
                  <c:v>0.919047619047619</c:v>
                </c:pt>
                <c:pt idx="694">
                  <c:v>0.919047619047619</c:v>
                </c:pt>
                <c:pt idx="695">
                  <c:v>0.919047619047619</c:v>
                </c:pt>
                <c:pt idx="696">
                  <c:v>0.919047619047619</c:v>
                </c:pt>
                <c:pt idx="697">
                  <c:v>0.919047619047619</c:v>
                </c:pt>
                <c:pt idx="698">
                  <c:v>0.919047619047619</c:v>
                </c:pt>
                <c:pt idx="699">
                  <c:v>0.919047619047619</c:v>
                </c:pt>
                <c:pt idx="700">
                  <c:v>0.919047619047619</c:v>
                </c:pt>
                <c:pt idx="701">
                  <c:v>0.919047619047619</c:v>
                </c:pt>
                <c:pt idx="702">
                  <c:v>0.919047619047619</c:v>
                </c:pt>
                <c:pt idx="703">
                  <c:v>0.919047619047619</c:v>
                </c:pt>
                <c:pt idx="704">
                  <c:v>0.919047619047619</c:v>
                </c:pt>
                <c:pt idx="705">
                  <c:v>0.919047619047619</c:v>
                </c:pt>
                <c:pt idx="706">
                  <c:v>0.919047619047619</c:v>
                </c:pt>
                <c:pt idx="707">
                  <c:v>0.919047619047619</c:v>
                </c:pt>
                <c:pt idx="708">
                  <c:v>0.919047619047619</c:v>
                </c:pt>
                <c:pt idx="709">
                  <c:v>0.919047619047619</c:v>
                </c:pt>
                <c:pt idx="710">
                  <c:v>0.919047619047619</c:v>
                </c:pt>
                <c:pt idx="711">
                  <c:v>0.919047619047619</c:v>
                </c:pt>
                <c:pt idx="712">
                  <c:v>0.919047619047619</c:v>
                </c:pt>
                <c:pt idx="713">
                  <c:v>0.919047619047619</c:v>
                </c:pt>
                <c:pt idx="714">
                  <c:v>0.919047619047619</c:v>
                </c:pt>
                <c:pt idx="715">
                  <c:v>0.919047619047619</c:v>
                </c:pt>
                <c:pt idx="716">
                  <c:v>0.919047619047619</c:v>
                </c:pt>
                <c:pt idx="717">
                  <c:v>0.919047619047619</c:v>
                </c:pt>
                <c:pt idx="718">
                  <c:v>0.919047619047619</c:v>
                </c:pt>
                <c:pt idx="719">
                  <c:v>0.919047619047619</c:v>
                </c:pt>
                <c:pt idx="720">
                  <c:v>0.919047619047619</c:v>
                </c:pt>
                <c:pt idx="721">
                  <c:v>0.919047619047619</c:v>
                </c:pt>
                <c:pt idx="722">
                  <c:v>0.919047619047619</c:v>
                </c:pt>
                <c:pt idx="723">
                  <c:v>0.919047619047619</c:v>
                </c:pt>
                <c:pt idx="724">
                  <c:v>0.919047619047619</c:v>
                </c:pt>
                <c:pt idx="725">
                  <c:v>0.919047619047619</c:v>
                </c:pt>
                <c:pt idx="726">
                  <c:v>0.919047619047619</c:v>
                </c:pt>
                <c:pt idx="727">
                  <c:v>0.919047619047619</c:v>
                </c:pt>
                <c:pt idx="728">
                  <c:v>0.919047619047619</c:v>
                </c:pt>
                <c:pt idx="729">
                  <c:v>0.919047619047619</c:v>
                </c:pt>
                <c:pt idx="730">
                  <c:v>0.919047619047619</c:v>
                </c:pt>
                <c:pt idx="731">
                  <c:v>0.919047619047619</c:v>
                </c:pt>
                <c:pt idx="732">
                  <c:v>0.919047619047619</c:v>
                </c:pt>
                <c:pt idx="733">
                  <c:v>0.919047619047619</c:v>
                </c:pt>
                <c:pt idx="734">
                  <c:v>0.919047619047619</c:v>
                </c:pt>
                <c:pt idx="735">
                  <c:v>0.919047619047619</c:v>
                </c:pt>
                <c:pt idx="736">
                  <c:v>0.919047619047619</c:v>
                </c:pt>
                <c:pt idx="737">
                  <c:v>0.919047619047619</c:v>
                </c:pt>
                <c:pt idx="738">
                  <c:v>0.919047619047619</c:v>
                </c:pt>
                <c:pt idx="739">
                  <c:v>0.919047619047619</c:v>
                </c:pt>
                <c:pt idx="740">
                  <c:v>0.919047619047619</c:v>
                </c:pt>
                <c:pt idx="741">
                  <c:v>0.919047619047619</c:v>
                </c:pt>
                <c:pt idx="742">
                  <c:v>0.919047619047619</c:v>
                </c:pt>
                <c:pt idx="743">
                  <c:v>0.919047619047619</c:v>
                </c:pt>
                <c:pt idx="744">
                  <c:v>0.919047619047619</c:v>
                </c:pt>
                <c:pt idx="745">
                  <c:v>0.919047619047619</c:v>
                </c:pt>
                <c:pt idx="746">
                  <c:v>0.919047619047619</c:v>
                </c:pt>
                <c:pt idx="747">
                  <c:v>0.919047619047619</c:v>
                </c:pt>
                <c:pt idx="748">
                  <c:v>0.919047619047619</c:v>
                </c:pt>
                <c:pt idx="749">
                  <c:v>0.919047619047619</c:v>
                </c:pt>
                <c:pt idx="750">
                  <c:v>0.919047619047619</c:v>
                </c:pt>
                <c:pt idx="751">
                  <c:v>0.919047619047619</c:v>
                </c:pt>
                <c:pt idx="752">
                  <c:v>0.919047619047619</c:v>
                </c:pt>
                <c:pt idx="753">
                  <c:v>0.919047619047619</c:v>
                </c:pt>
                <c:pt idx="754">
                  <c:v>0.919047619047619</c:v>
                </c:pt>
                <c:pt idx="755">
                  <c:v>0.919047619047619</c:v>
                </c:pt>
                <c:pt idx="756">
                  <c:v>0.919047619047619</c:v>
                </c:pt>
                <c:pt idx="757">
                  <c:v>0.919047619047619</c:v>
                </c:pt>
                <c:pt idx="758">
                  <c:v>0.919047619047619</c:v>
                </c:pt>
                <c:pt idx="759">
                  <c:v>0.919047619047619</c:v>
                </c:pt>
                <c:pt idx="760">
                  <c:v>0.919047619047619</c:v>
                </c:pt>
                <c:pt idx="761">
                  <c:v>0.919047619047619</c:v>
                </c:pt>
                <c:pt idx="762">
                  <c:v>0.919047619047619</c:v>
                </c:pt>
                <c:pt idx="763">
                  <c:v>0.919047619047619</c:v>
                </c:pt>
                <c:pt idx="764">
                  <c:v>0.919047619047619</c:v>
                </c:pt>
                <c:pt idx="765">
                  <c:v>0.919047619047619</c:v>
                </c:pt>
                <c:pt idx="766">
                  <c:v>0.919047619047619</c:v>
                </c:pt>
                <c:pt idx="767">
                  <c:v>0.919047619047619</c:v>
                </c:pt>
                <c:pt idx="768">
                  <c:v>0.919047619047619</c:v>
                </c:pt>
                <c:pt idx="769">
                  <c:v>0.919047619047619</c:v>
                </c:pt>
                <c:pt idx="770">
                  <c:v>0.919047619047619</c:v>
                </c:pt>
                <c:pt idx="771">
                  <c:v>0.919047619047619</c:v>
                </c:pt>
                <c:pt idx="772">
                  <c:v>0.919047619047619</c:v>
                </c:pt>
                <c:pt idx="773">
                  <c:v>0.919047619047619</c:v>
                </c:pt>
                <c:pt idx="774">
                  <c:v>0.919047619047619</c:v>
                </c:pt>
                <c:pt idx="775">
                  <c:v>0.919047619047619</c:v>
                </c:pt>
                <c:pt idx="776">
                  <c:v>0.919047619047619</c:v>
                </c:pt>
                <c:pt idx="777">
                  <c:v>0.919047619047619</c:v>
                </c:pt>
                <c:pt idx="778">
                  <c:v>0.919047619047619</c:v>
                </c:pt>
                <c:pt idx="779">
                  <c:v>0.919047619047619</c:v>
                </c:pt>
                <c:pt idx="780">
                  <c:v>0.919047619047619</c:v>
                </c:pt>
                <c:pt idx="781">
                  <c:v>0.919047619047619</c:v>
                </c:pt>
                <c:pt idx="782">
                  <c:v>0.919047619047619</c:v>
                </c:pt>
                <c:pt idx="783">
                  <c:v>0.919047619047619</c:v>
                </c:pt>
                <c:pt idx="784">
                  <c:v>0.919047619047619</c:v>
                </c:pt>
                <c:pt idx="785">
                  <c:v>0.919047619047619</c:v>
                </c:pt>
                <c:pt idx="786">
                  <c:v>0.919047619047619</c:v>
                </c:pt>
                <c:pt idx="787">
                  <c:v>0.919047619047619</c:v>
                </c:pt>
                <c:pt idx="788">
                  <c:v>0.85567765567765564</c:v>
                </c:pt>
                <c:pt idx="789">
                  <c:v>0.85567765567765564</c:v>
                </c:pt>
                <c:pt idx="790">
                  <c:v>0.85567765567765564</c:v>
                </c:pt>
                <c:pt idx="791">
                  <c:v>0.85567765567765564</c:v>
                </c:pt>
                <c:pt idx="792">
                  <c:v>0.85567765567765564</c:v>
                </c:pt>
                <c:pt idx="793">
                  <c:v>0.85567765567765564</c:v>
                </c:pt>
                <c:pt idx="794">
                  <c:v>0.85567765567765564</c:v>
                </c:pt>
                <c:pt idx="795">
                  <c:v>0.85567765567765564</c:v>
                </c:pt>
                <c:pt idx="796">
                  <c:v>0.85567765567765564</c:v>
                </c:pt>
                <c:pt idx="797">
                  <c:v>0.85567765567765564</c:v>
                </c:pt>
                <c:pt idx="798">
                  <c:v>0.85567765567765564</c:v>
                </c:pt>
                <c:pt idx="799">
                  <c:v>0.85567765567765564</c:v>
                </c:pt>
                <c:pt idx="800">
                  <c:v>0.85567765567765564</c:v>
                </c:pt>
                <c:pt idx="801">
                  <c:v>0.85567765567765564</c:v>
                </c:pt>
                <c:pt idx="802">
                  <c:v>0.85567765567765564</c:v>
                </c:pt>
                <c:pt idx="803">
                  <c:v>0.85567765567765564</c:v>
                </c:pt>
                <c:pt idx="804">
                  <c:v>0.85567765567765564</c:v>
                </c:pt>
                <c:pt idx="805">
                  <c:v>0.85567765567765564</c:v>
                </c:pt>
                <c:pt idx="806">
                  <c:v>0.85567765567765564</c:v>
                </c:pt>
                <c:pt idx="807">
                  <c:v>0.85567765567765564</c:v>
                </c:pt>
                <c:pt idx="808">
                  <c:v>0.85567765567765564</c:v>
                </c:pt>
                <c:pt idx="809">
                  <c:v>0.85567765567765564</c:v>
                </c:pt>
                <c:pt idx="810">
                  <c:v>0.85567765567765564</c:v>
                </c:pt>
                <c:pt idx="811">
                  <c:v>0.85567765567765564</c:v>
                </c:pt>
                <c:pt idx="812">
                  <c:v>0.85567765567765564</c:v>
                </c:pt>
                <c:pt idx="813">
                  <c:v>0.85567765567765564</c:v>
                </c:pt>
                <c:pt idx="814">
                  <c:v>0.85567765567765564</c:v>
                </c:pt>
                <c:pt idx="815">
                  <c:v>0.85567765567765564</c:v>
                </c:pt>
                <c:pt idx="816">
                  <c:v>0.85567765567765564</c:v>
                </c:pt>
                <c:pt idx="817">
                  <c:v>0.85567765567765564</c:v>
                </c:pt>
                <c:pt idx="818">
                  <c:v>0.85567765567765564</c:v>
                </c:pt>
                <c:pt idx="819">
                  <c:v>0.85567765567765564</c:v>
                </c:pt>
                <c:pt idx="820">
                  <c:v>0.85567765567765564</c:v>
                </c:pt>
                <c:pt idx="821">
                  <c:v>0.85567765567765564</c:v>
                </c:pt>
                <c:pt idx="822">
                  <c:v>0.85567765567765564</c:v>
                </c:pt>
                <c:pt idx="823">
                  <c:v>0.85567765567765564</c:v>
                </c:pt>
                <c:pt idx="824">
                  <c:v>0.85567765567765564</c:v>
                </c:pt>
                <c:pt idx="825">
                  <c:v>0.85567765567765564</c:v>
                </c:pt>
                <c:pt idx="826">
                  <c:v>0.85567765567765564</c:v>
                </c:pt>
                <c:pt idx="827">
                  <c:v>0.85567765567765564</c:v>
                </c:pt>
                <c:pt idx="828">
                  <c:v>0.85567765567765564</c:v>
                </c:pt>
                <c:pt idx="829">
                  <c:v>0.85567765567765564</c:v>
                </c:pt>
                <c:pt idx="830">
                  <c:v>0.85567765567765564</c:v>
                </c:pt>
                <c:pt idx="831">
                  <c:v>0.85567765567765564</c:v>
                </c:pt>
                <c:pt idx="832">
                  <c:v>0.85567765567765564</c:v>
                </c:pt>
                <c:pt idx="833">
                  <c:v>0.85567765567765564</c:v>
                </c:pt>
                <c:pt idx="834">
                  <c:v>0.85567765567765564</c:v>
                </c:pt>
                <c:pt idx="835">
                  <c:v>0.85567765567765564</c:v>
                </c:pt>
                <c:pt idx="836">
                  <c:v>0.85567765567765564</c:v>
                </c:pt>
                <c:pt idx="837">
                  <c:v>0.85567765567765564</c:v>
                </c:pt>
                <c:pt idx="838">
                  <c:v>0.85567765567765564</c:v>
                </c:pt>
                <c:pt idx="839">
                  <c:v>0.85567765567765564</c:v>
                </c:pt>
                <c:pt idx="840">
                  <c:v>0.85567765567765564</c:v>
                </c:pt>
                <c:pt idx="841">
                  <c:v>0.85567765567765564</c:v>
                </c:pt>
                <c:pt idx="842">
                  <c:v>0.85567765567765564</c:v>
                </c:pt>
                <c:pt idx="843">
                  <c:v>0.85567765567765564</c:v>
                </c:pt>
                <c:pt idx="844">
                  <c:v>0.85567765567765564</c:v>
                </c:pt>
                <c:pt idx="845">
                  <c:v>0.85567765567765564</c:v>
                </c:pt>
                <c:pt idx="846">
                  <c:v>0.85567765567765564</c:v>
                </c:pt>
                <c:pt idx="847">
                  <c:v>0.85567765567765564</c:v>
                </c:pt>
                <c:pt idx="848">
                  <c:v>0.85567765567765564</c:v>
                </c:pt>
                <c:pt idx="849">
                  <c:v>0.85567765567765564</c:v>
                </c:pt>
                <c:pt idx="850">
                  <c:v>0.85567765567765564</c:v>
                </c:pt>
                <c:pt idx="851">
                  <c:v>0.85567765567765564</c:v>
                </c:pt>
                <c:pt idx="852">
                  <c:v>0.85567765567765564</c:v>
                </c:pt>
                <c:pt idx="853">
                  <c:v>0.85567765567765564</c:v>
                </c:pt>
                <c:pt idx="854">
                  <c:v>0.85567765567765564</c:v>
                </c:pt>
                <c:pt idx="855">
                  <c:v>0.85567765567765564</c:v>
                </c:pt>
                <c:pt idx="856">
                  <c:v>0.85567765567765564</c:v>
                </c:pt>
                <c:pt idx="857">
                  <c:v>0.85567765567765564</c:v>
                </c:pt>
                <c:pt idx="858">
                  <c:v>0.85567765567765564</c:v>
                </c:pt>
                <c:pt idx="859">
                  <c:v>0.85567765567765564</c:v>
                </c:pt>
                <c:pt idx="860">
                  <c:v>0.85567765567765564</c:v>
                </c:pt>
                <c:pt idx="861">
                  <c:v>0.85567765567765564</c:v>
                </c:pt>
                <c:pt idx="862">
                  <c:v>0.85567765567765564</c:v>
                </c:pt>
                <c:pt idx="863">
                  <c:v>0.85567765567765564</c:v>
                </c:pt>
                <c:pt idx="864">
                  <c:v>0.85567765567765564</c:v>
                </c:pt>
                <c:pt idx="865">
                  <c:v>0.85567765567765564</c:v>
                </c:pt>
                <c:pt idx="866">
                  <c:v>0.85567765567765564</c:v>
                </c:pt>
                <c:pt idx="867">
                  <c:v>0.85567765567765564</c:v>
                </c:pt>
                <c:pt idx="868">
                  <c:v>0.85567765567765564</c:v>
                </c:pt>
                <c:pt idx="869">
                  <c:v>0.85567765567765564</c:v>
                </c:pt>
                <c:pt idx="870">
                  <c:v>0.85567765567765564</c:v>
                </c:pt>
                <c:pt idx="871">
                  <c:v>0.85567765567765564</c:v>
                </c:pt>
                <c:pt idx="872">
                  <c:v>0.85567765567765564</c:v>
                </c:pt>
                <c:pt idx="873">
                  <c:v>0.85567765567765564</c:v>
                </c:pt>
                <c:pt idx="874">
                  <c:v>0.85567765567765564</c:v>
                </c:pt>
                <c:pt idx="875">
                  <c:v>0.85567765567765564</c:v>
                </c:pt>
                <c:pt idx="876">
                  <c:v>0.85567765567765564</c:v>
                </c:pt>
                <c:pt idx="877">
                  <c:v>0.85567765567765564</c:v>
                </c:pt>
                <c:pt idx="878">
                  <c:v>0.85567765567765564</c:v>
                </c:pt>
                <c:pt idx="879">
                  <c:v>0.85567765567765564</c:v>
                </c:pt>
                <c:pt idx="880">
                  <c:v>0.85567765567765564</c:v>
                </c:pt>
                <c:pt idx="881">
                  <c:v>0.85567765567765564</c:v>
                </c:pt>
                <c:pt idx="882">
                  <c:v>0.85567765567765564</c:v>
                </c:pt>
                <c:pt idx="883">
                  <c:v>0.85567765567765564</c:v>
                </c:pt>
                <c:pt idx="884">
                  <c:v>0.85567765567765564</c:v>
                </c:pt>
                <c:pt idx="885">
                  <c:v>0.85567765567765564</c:v>
                </c:pt>
                <c:pt idx="886">
                  <c:v>0.85567765567765564</c:v>
                </c:pt>
                <c:pt idx="887">
                  <c:v>0.85567765567765564</c:v>
                </c:pt>
                <c:pt idx="888">
                  <c:v>0.85567765567765564</c:v>
                </c:pt>
                <c:pt idx="889">
                  <c:v>0.85567765567765564</c:v>
                </c:pt>
                <c:pt idx="890">
                  <c:v>0.85567765567765564</c:v>
                </c:pt>
                <c:pt idx="891">
                  <c:v>0.85567765567765564</c:v>
                </c:pt>
                <c:pt idx="892">
                  <c:v>0.85567765567765564</c:v>
                </c:pt>
                <c:pt idx="893">
                  <c:v>0.85567765567765564</c:v>
                </c:pt>
                <c:pt idx="894">
                  <c:v>0.85567765567765564</c:v>
                </c:pt>
                <c:pt idx="895">
                  <c:v>0.85567765567765564</c:v>
                </c:pt>
                <c:pt idx="896">
                  <c:v>0.85567765567765564</c:v>
                </c:pt>
                <c:pt idx="897">
                  <c:v>0.85567765567765564</c:v>
                </c:pt>
                <c:pt idx="898">
                  <c:v>0.85567765567765564</c:v>
                </c:pt>
                <c:pt idx="899">
                  <c:v>0.85567765567765564</c:v>
                </c:pt>
                <c:pt idx="900">
                  <c:v>0.85567765567765564</c:v>
                </c:pt>
                <c:pt idx="901">
                  <c:v>0.85567765567765564</c:v>
                </c:pt>
                <c:pt idx="902">
                  <c:v>0.85567765567765564</c:v>
                </c:pt>
                <c:pt idx="903">
                  <c:v>0.85567765567765564</c:v>
                </c:pt>
                <c:pt idx="904">
                  <c:v>0.85567765567765564</c:v>
                </c:pt>
                <c:pt idx="905">
                  <c:v>0.85567765567765564</c:v>
                </c:pt>
                <c:pt idx="906">
                  <c:v>0.85567765567765564</c:v>
                </c:pt>
                <c:pt idx="907">
                  <c:v>0.85567765567765564</c:v>
                </c:pt>
                <c:pt idx="908">
                  <c:v>0.85567765567765564</c:v>
                </c:pt>
                <c:pt idx="909">
                  <c:v>0.85567765567765564</c:v>
                </c:pt>
                <c:pt idx="910">
                  <c:v>0.85567765567765564</c:v>
                </c:pt>
                <c:pt idx="911">
                  <c:v>0.85567765567765564</c:v>
                </c:pt>
                <c:pt idx="912">
                  <c:v>0.85567765567765564</c:v>
                </c:pt>
                <c:pt idx="913">
                  <c:v>0.85567765567765564</c:v>
                </c:pt>
                <c:pt idx="914">
                  <c:v>0.85567765567765564</c:v>
                </c:pt>
                <c:pt idx="915">
                  <c:v>0.85567765567765564</c:v>
                </c:pt>
                <c:pt idx="916">
                  <c:v>0.85567765567765564</c:v>
                </c:pt>
                <c:pt idx="917">
                  <c:v>0.85567765567765564</c:v>
                </c:pt>
                <c:pt idx="918">
                  <c:v>0.85567765567765564</c:v>
                </c:pt>
                <c:pt idx="919">
                  <c:v>0.85567765567765564</c:v>
                </c:pt>
                <c:pt idx="920">
                  <c:v>0.85567765567765564</c:v>
                </c:pt>
                <c:pt idx="921">
                  <c:v>0.85567765567765564</c:v>
                </c:pt>
                <c:pt idx="922">
                  <c:v>0.85567765567765564</c:v>
                </c:pt>
                <c:pt idx="923">
                  <c:v>0.85567765567765564</c:v>
                </c:pt>
                <c:pt idx="924">
                  <c:v>0.85567765567765564</c:v>
                </c:pt>
                <c:pt idx="925">
                  <c:v>0.85567765567765564</c:v>
                </c:pt>
                <c:pt idx="926">
                  <c:v>0.85567765567765564</c:v>
                </c:pt>
                <c:pt idx="927">
                  <c:v>0.85567765567765564</c:v>
                </c:pt>
                <c:pt idx="928">
                  <c:v>0.85567765567765564</c:v>
                </c:pt>
                <c:pt idx="929">
                  <c:v>0.85567765567765564</c:v>
                </c:pt>
                <c:pt idx="930">
                  <c:v>0.85567765567765564</c:v>
                </c:pt>
                <c:pt idx="931">
                  <c:v>0.85567765567765564</c:v>
                </c:pt>
                <c:pt idx="932">
                  <c:v>0.85567765567765564</c:v>
                </c:pt>
                <c:pt idx="933">
                  <c:v>0.85567765567765564</c:v>
                </c:pt>
                <c:pt idx="934">
                  <c:v>0.85567765567765564</c:v>
                </c:pt>
                <c:pt idx="935">
                  <c:v>0.85567765567765564</c:v>
                </c:pt>
                <c:pt idx="936">
                  <c:v>0.85567765567765564</c:v>
                </c:pt>
                <c:pt idx="937">
                  <c:v>0.85567765567765564</c:v>
                </c:pt>
                <c:pt idx="938">
                  <c:v>0.85567765567765564</c:v>
                </c:pt>
                <c:pt idx="939">
                  <c:v>0.85567765567765564</c:v>
                </c:pt>
                <c:pt idx="940">
                  <c:v>0.85567765567765564</c:v>
                </c:pt>
                <c:pt idx="941">
                  <c:v>0.85567765567765564</c:v>
                </c:pt>
                <c:pt idx="942">
                  <c:v>0.85567765567765564</c:v>
                </c:pt>
                <c:pt idx="943">
                  <c:v>0.85567765567765564</c:v>
                </c:pt>
                <c:pt idx="944">
                  <c:v>0.85567765567765564</c:v>
                </c:pt>
                <c:pt idx="945">
                  <c:v>0.85567765567765564</c:v>
                </c:pt>
                <c:pt idx="946">
                  <c:v>0.85567765567765564</c:v>
                </c:pt>
                <c:pt idx="947">
                  <c:v>0.85567765567765564</c:v>
                </c:pt>
                <c:pt idx="948">
                  <c:v>0.85567765567765564</c:v>
                </c:pt>
                <c:pt idx="949">
                  <c:v>0.85567765567765564</c:v>
                </c:pt>
                <c:pt idx="950">
                  <c:v>0.85567765567765564</c:v>
                </c:pt>
                <c:pt idx="951">
                  <c:v>0.85567765567765564</c:v>
                </c:pt>
                <c:pt idx="952">
                  <c:v>0.85567765567765564</c:v>
                </c:pt>
                <c:pt idx="953">
                  <c:v>0.85567765567765564</c:v>
                </c:pt>
                <c:pt idx="954">
                  <c:v>0.85567765567765564</c:v>
                </c:pt>
                <c:pt idx="955">
                  <c:v>0.85567765567765564</c:v>
                </c:pt>
                <c:pt idx="956">
                  <c:v>0.85567765567765564</c:v>
                </c:pt>
                <c:pt idx="957">
                  <c:v>0.85567765567765564</c:v>
                </c:pt>
                <c:pt idx="958">
                  <c:v>0.85567765567765564</c:v>
                </c:pt>
                <c:pt idx="959">
                  <c:v>0.85567765567765564</c:v>
                </c:pt>
                <c:pt idx="960">
                  <c:v>0.85567765567765564</c:v>
                </c:pt>
                <c:pt idx="961">
                  <c:v>0.85567765567765564</c:v>
                </c:pt>
                <c:pt idx="962">
                  <c:v>0.85567765567765564</c:v>
                </c:pt>
                <c:pt idx="963">
                  <c:v>0.85567765567765564</c:v>
                </c:pt>
                <c:pt idx="964">
                  <c:v>0.85567765567765564</c:v>
                </c:pt>
                <c:pt idx="965">
                  <c:v>0.85567765567765564</c:v>
                </c:pt>
                <c:pt idx="966">
                  <c:v>0.85567765567765564</c:v>
                </c:pt>
                <c:pt idx="967">
                  <c:v>0.85567765567765564</c:v>
                </c:pt>
                <c:pt idx="968">
                  <c:v>0.85567765567765564</c:v>
                </c:pt>
                <c:pt idx="969">
                  <c:v>0.85567765567765564</c:v>
                </c:pt>
                <c:pt idx="970">
                  <c:v>0.85567765567765564</c:v>
                </c:pt>
                <c:pt idx="971">
                  <c:v>0.85567765567765564</c:v>
                </c:pt>
                <c:pt idx="972">
                  <c:v>0.85567765567765564</c:v>
                </c:pt>
                <c:pt idx="973">
                  <c:v>0.85567765567765564</c:v>
                </c:pt>
                <c:pt idx="974">
                  <c:v>0.85567765567765564</c:v>
                </c:pt>
                <c:pt idx="975">
                  <c:v>0.85567765567765564</c:v>
                </c:pt>
                <c:pt idx="976">
                  <c:v>0.85567765567765564</c:v>
                </c:pt>
                <c:pt idx="977">
                  <c:v>0.85567765567765564</c:v>
                </c:pt>
                <c:pt idx="978">
                  <c:v>0.85567765567765564</c:v>
                </c:pt>
                <c:pt idx="979">
                  <c:v>0.85567765567765564</c:v>
                </c:pt>
                <c:pt idx="980">
                  <c:v>0.85567765567765564</c:v>
                </c:pt>
                <c:pt idx="981">
                  <c:v>0.85567765567765564</c:v>
                </c:pt>
                <c:pt idx="982">
                  <c:v>0.85567765567765564</c:v>
                </c:pt>
                <c:pt idx="983">
                  <c:v>0.85567765567765564</c:v>
                </c:pt>
                <c:pt idx="984">
                  <c:v>0.85567765567765564</c:v>
                </c:pt>
                <c:pt idx="985">
                  <c:v>0.85567765567765564</c:v>
                </c:pt>
                <c:pt idx="986">
                  <c:v>0.85567765567765564</c:v>
                </c:pt>
                <c:pt idx="987">
                  <c:v>0.85567765567765564</c:v>
                </c:pt>
                <c:pt idx="988">
                  <c:v>0.85567765567765564</c:v>
                </c:pt>
                <c:pt idx="989">
                  <c:v>0.85567765567765564</c:v>
                </c:pt>
                <c:pt idx="990">
                  <c:v>0.85567765567765564</c:v>
                </c:pt>
                <c:pt idx="991">
                  <c:v>0.85567765567765564</c:v>
                </c:pt>
                <c:pt idx="992">
                  <c:v>0.85567765567765564</c:v>
                </c:pt>
                <c:pt idx="993">
                  <c:v>0.85567765567765564</c:v>
                </c:pt>
                <c:pt idx="994">
                  <c:v>0.85567765567765564</c:v>
                </c:pt>
                <c:pt idx="995">
                  <c:v>0.85567765567765564</c:v>
                </c:pt>
                <c:pt idx="996">
                  <c:v>0.85567765567765564</c:v>
                </c:pt>
                <c:pt idx="997">
                  <c:v>0.85567765567765564</c:v>
                </c:pt>
                <c:pt idx="998">
                  <c:v>0.85567765567765564</c:v>
                </c:pt>
                <c:pt idx="999">
                  <c:v>0.85567765567765564</c:v>
                </c:pt>
                <c:pt idx="1000">
                  <c:v>0.85567765567765564</c:v>
                </c:pt>
                <c:pt idx="1001">
                  <c:v>0.85567765567765564</c:v>
                </c:pt>
                <c:pt idx="1002">
                  <c:v>0.85567765567765564</c:v>
                </c:pt>
                <c:pt idx="1003">
                  <c:v>0.85567765567765564</c:v>
                </c:pt>
                <c:pt idx="1004">
                  <c:v>0.85567765567765564</c:v>
                </c:pt>
                <c:pt idx="1005">
                  <c:v>0.85567765567765564</c:v>
                </c:pt>
                <c:pt idx="1006">
                  <c:v>0.85567765567765564</c:v>
                </c:pt>
                <c:pt idx="1007">
                  <c:v>0.85567765567765564</c:v>
                </c:pt>
                <c:pt idx="1008">
                  <c:v>0.85567765567765564</c:v>
                </c:pt>
                <c:pt idx="1009">
                  <c:v>0.85567765567765564</c:v>
                </c:pt>
                <c:pt idx="1010">
                  <c:v>0.85567765567765564</c:v>
                </c:pt>
                <c:pt idx="1011">
                  <c:v>0.85567765567765564</c:v>
                </c:pt>
                <c:pt idx="1012">
                  <c:v>0.85567765567765564</c:v>
                </c:pt>
                <c:pt idx="1013">
                  <c:v>0.85567765567765564</c:v>
                </c:pt>
                <c:pt idx="1014">
                  <c:v>0.85567765567765564</c:v>
                </c:pt>
                <c:pt idx="1015">
                  <c:v>0.85567765567765564</c:v>
                </c:pt>
                <c:pt idx="1016">
                  <c:v>0.85567765567765564</c:v>
                </c:pt>
                <c:pt idx="1017">
                  <c:v>0.85567765567765564</c:v>
                </c:pt>
                <c:pt idx="1018">
                  <c:v>0.85567765567765564</c:v>
                </c:pt>
                <c:pt idx="1019">
                  <c:v>0.85567765567765564</c:v>
                </c:pt>
                <c:pt idx="1020">
                  <c:v>0.85567765567765564</c:v>
                </c:pt>
                <c:pt idx="1021">
                  <c:v>0.85567765567765564</c:v>
                </c:pt>
                <c:pt idx="1022">
                  <c:v>0.85567765567765564</c:v>
                </c:pt>
                <c:pt idx="1023">
                  <c:v>0.85567765567765564</c:v>
                </c:pt>
                <c:pt idx="1024">
                  <c:v>0.85567765567765564</c:v>
                </c:pt>
                <c:pt idx="1025">
                  <c:v>0.85567765567765564</c:v>
                </c:pt>
                <c:pt idx="1026">
                  <c:v>0.85567765567765564</c:v>
                </c:pt>
                <c:pt idx="1027">
                  <c:v>0.85567765567765564</c:v>
                </c:pt>
                <c:pt idx="1028">
                  <c:v>0.85567765567765564</c:v>
                </c:pt>
                <c:pt idx="1029">
                  <c:v>0.85567765567765564</c:v>
                </c:pt>
                <c:pt idx="1030">
                  <c:v>0.85567765567765564</c:v>
                </c:pt>
                <c:pt idx="1031">
                  <c:v>0.85567765567765564</c:v>
                </c:pt>
                <c:pt idx="1032">
                  <c:v>0.85567765567765564</c:v>
                </c:pt>
                <c:pt idx="1033">
                  <c:v>0.85567765567765564</c:v>
                </c:pt>
                <c:pt idx="1034">
                  <c:v>0.85567765567765564</c:v>
                </c:pt>
                <c:pt idx="1035">
                  <c:v>0.85567765567765564</c:v>
                </c:pt>
                <c:pt idx="1036">
                  <c:v>0.85567765567765564</c:v>
                </c:pt>
                <c:pt idx="1037">
                  <c:v>0.85567765567765564</c:v>
                </c:pt>
                <c:pt idx="1038">
                  <c:v>0.85567765567765564</c:v>
                </c:pt>
                <c:pt idx="1039">
                  <c:v>0.85567765567765564</c:v>
                </c:pt>
                <c:pt idx="1040">
                  <c:v>0.85567765567765564</c:v>
                </c:pt>
                <c:pt idx="1041">
                  <c:v>0.85567765567765564</c:v>
                </c:pt>
                <c:pt idx="1042">
                  <c:v>0.85567765567765564</c:v>
                </c:pt>
                <c:pt idx="1043">
                  <c:v>0.85567765567765564</c:v>
                </c:pt>
                <c:pt idx="1044">
                  <c:v>0.85567765567765564</c:v>
                </c:pt>
                <c:pt idx="1045">
                  <c:v>0.85567765567765564</c:v>
                </c:pt>
                <c:pt idx="1046">
                  <c:v>0.85567765567765564</c:v>
                </c:pt>
                <c:pt idx="1047">
                  <c:v>0.85567765567765564</c:v>
                </c:pt>
                <c:pt idx="1048">
                  <c:v>0.85567765567765564</c:v>
                </c:pt>
                <c:pt idx="1049">
                  <c:v>0.85567765567765564</c:v>
                </c:pt>
                <c:pt idx="1050">
                  <c:v>0.85567765567765564</c:v>
                </c:pt>
                <c:pt idx="1051">
                  <c:v>0.85567765567765564</c:v>
                </c:pt>
                <c:pt idx="1052">
                  <c:v>0.85567765567765564</c:v>
                </c:pt>
                <c:pt idx="1053">
                  <c:v>0.85567765567765564</c:v>
                </c:pt>
                <c:pt idx="1054">
                  <c:v>0.85567765567765564</c:v>
                </c:pt>
                <c:pt idx="1055">
                  <c:v>0.85567765567765564</c:v>
                </c:pt>
                <c:pt idx="1056">
                  <c:v>0.85567765567765564</c:v>
                </c:pt>
                <c:pt idx="1057">
                  <c:v>0.85567765567765564</c:v>
                </c:pt>
                <c:pt idx="1058">
                  <c:v>0.85567765567765564</c:v>
                </c:pt>
                <c:pt idx="1059">
                  <c:v>0.85567765567765564</c:v>
                </c:pt>
                <c:pt idx="1060">
                  <c:v>0.85567765567765564</c:v>
                </c:pt>
                <c:pt idx="1061">
                  <c:v>0.85567765567765564</c:v>
                </c:pt>
                <c:pt idx="1062">
                  <c:v>0.85567765567765564</c:v>
                </c:pt>
                <c:pt idx="1063">
                  <c:v>0.85567765567765564</c:v>
                </c:pt>
                <c:pt idx="1064">
                  <c:v>0.85567765567765564</c:v>
                </c:pt>
                <c:pt idx="1065">
                  <c:v>0.85567765567765564</c:v>
                </c:pt>
                <c:pt idx="1066">
                  <c:v>0.85567765567765564</c:v>
                </c:pt>
                <c:pt idx="1067">
                  <c:v>0.85567765567765564</c:v>
                </c:pt>
                <c:pt idx="1068">
                  <c:v>0.85567765567765564</c:v>
                </c:pt>
                <c:pt idx="1069">
                  <c:v>0.85567765567765564</c:v>
                </c:pt>
                <c:pt idx="1070">
                  <c:v>0.85567765567765564</c:v>
                </c:pt>
                <c:pt idx="1071">
                  <c:v>0.85567765567765564</c:v>
                </c:pt>
                <c:pt idx="1072">
                  <c:v>0.85567765567765564</c:v>
                </c:pt>
                <c:pt idx="1073">
                  <c:v>0.85567765567765564</c:v>
                </c:pt>
                <c:pt idx="1074">
                  <c:v>0.85567765567765564</c:v>
                </c:pt>
                <c:pt idx="1075">
                  <c:v>0.85567765567765564</c:v>
                </c:pt>
                <c:pt idx="1076">
                  <c:v>0.85567765567765564</c:v>
                </c:pt>
                <c:pt idx="1077">
                  <c:v>0.85567765567765564</c:v>
                </c:pt>
                <c:pt idx="1078">
                  <c:v>0.85567765567765564</c:v>
                </c:pt>
                <c:pt idx="1079">
                  <c:v>0.85567765567765564</c:v>
                </c:pt>
                <c:pt idx="1080">
                  <c:v>0.85567765567765564</c:v>
                </c:pt>
                <c:pt idx="1081">
                  <c:v>0.85567765567765564</c:v>
                </c:pt>
                <c:pt idx="1082">
                  <c:v>0.85567765567765564</c:v>
                </c:pt>
                <c:pt idx="1083">
                  <c:v>0.85567765567765564</c:v>
                </c:pt>
                <c:pt idx="1084">
                  <c:v>0.85567765567765564</c:v>
                </c:pt>
                <c:pt idx="1085">
                  <c:v>0.85567765567765564</c:v>
                </c:pt>
                <c:pt idx="1086">
                  <c:v>0.85567765567765564</c:v>
                </c:pt>
                <c:pt idx="1087">
                  <c:v>0.85567765567765564</c:v>
                </c:pt>
                <c:pt idx="1088">
                  <c:v>0.85567765567765564</c:v>
                </c:pt>
                <c:pt idx="1089">
                  <c:v>0.85567765567765564</c:v>
                </c:pt>
                <c:pt idx="1090">
                  <c:v>0.85567765567765564</c:v>
                </c:pt>
                <c:pt idx="1091">
                  <c:v>0.85567765567765564</c:v>
                </c:pt>
                <c:pt idx="1092">
                  <c:v>0.85567765567765564</c:v>
                </c:pt>
                <c:pt idx="1093">
                  <c:v>0.85567765567765564</c:v>
                </c:pt>
                <c:pt idx="1094">
                  <c:v>0.85567765567765564</c:v>
                </c:pt>
                <c:pt idx="1095">
                  <c:v>0.85567765567765564</c:v>
                </c:pt>
                <c:pt idx="1096">
                  <c:v>0.85567765567765564</c:v>
                </c:pt>
                <c:pt idx="1097">
                  <c:v>0.85567765567765564</c:v>
                </c:pt>
                <c:pt idx="1098">
                  <c:v>0.85567765567765564</c:v>
                </c:pt>
                <c:pt idx="1099">
                  <c:v>0.85567765567765564</c:v>
                </c:pt>
                <c:pt idx="1100">
                  <c:v>0.85567765567765564</c:v>
                </c:pt>
                <c:pt idx="1101">
                  <c:v>0.85567765567765564</c:v>
                </c:pt>
                <c:pt idx="1102">
                  <c:v>0.85567765567765564</c:v>
                </c:pt>
                <c:pt idx="1103">
                  <c:v>0.85567765567765564</c:v>
                </c:pt>
                <c:pt idx="1104">
                  <c:v>0.85567765567765564</c:v>
                </c:pt>
                <c:pt idx="1105">
                  <c:v>0.85567765567765564</c:v>
                </c:pt>
                <c:pt idx="1106">
                  <c:v>0.85567765567765564</c:v>
                </c:pt>
                <c:pt idx="1107">
                  <c:v>0.85567765567765564</c:v>
                </c:pt>
                <c:pt idx="1108">
                  <c:v>0.85567765567765564</c:v>
                </c:pt>
                <c:pt idx="1109">
                  <c:v>0.85567765567765564</c:v>
                </c:pt>
                <c:pt idx="1110">
                  <c:v>0.85567765567765564</c:v>
                </c:pt>
                <c:pt idx="1111">
                  <c:v>0.85567765567765564</c:v>
                </c:pt>
                <c:pt idx="1112">
                  <c:v>0.85567765567765564</c:v>
                </c:pt>
                <c:pt idx="1113">
                  <c:v>0.85567765567765564</c:v>
                </c:pt>
                <c:pt idx="1114">
                  <c:v>0.85567765567765564</c:v>
                </c:pt>
                <c:pt idx="1115">
                  <c:v>0.85567765567765564</c:v>
                </c:pt>
                <c:pt idx="1116">
                  <c:v>0.85567765567765564</c:v>
                </c:pt>
                <c:pt idx="1117">
                  <c:v>0.85567765567765564</c:v>
                </c:pt>
                <c:pt idx="1118">
                  <c:v>0.85567765567765564</c:v>
                </c:pt>
                <c:pt idx="1119">
                  <c:v>0.85567765567765564</c:v>
                </c:pt>
                <c:pt idx="1120">
                  <c:v>0.85567765567765564</c:v>
                </c:pt>
                <c:pt idx="1121">
                  <c:v>0.85567765567765564</c:v>
                </c:pt>
                <c:pt idx="1122">
                  <c:v>0.85567765567765564</c:v>
                </c:pt>
                <c:pt idx="1123">
                  <c:v>0.85567765567765564</c:v>
                </c:pt>
                <c:pt idx="1124">
                  <c:v>0.85567765567765564</c:v>
                </c:pt>
                <c:pt idx="1125">
                  <c:v>0.85567765567765564</c:v>
                </c:pt>
                <c:pt idx="1126">
                  <c:v>0.85567765567765564</c:v>
                </c:pt>
                <c:pt idx="1127">
                  <c:v>0.85567765567765564</c:v>
                </c:pt>
                <c:pt idx="1128">
                  <c:v>0.85567765567765564</c:v>
                </c:pt>
                <c:pt idx="1129">
                  <c:v>0.85567765567765564</c:v>
                </c:pt>
                <c:pt idx="1130">
                  <c:v>0.85567765567765564</c:v>
                </c:pt>
                <c:pt idx="1131">
                  <c:v>0.85567765567765564</c:v>
                </c:pt>
                <c:pt idx="1132">
                  <c:v>0.85567765567765564</c:v>
                </c:pt>
                <c:pt idx="1133">
                  <c:v>0.85567765567765564</c:v>
                </c:pt>
                <c:pt idx="1134">
                  <c:v>0.85567765567765564</c:v>
                </c:pt>
                <c:pt idx="1135">
                  <c:v>0.85567765567765564</c:v>
                </c:pt>
                <c:pt idx="1136">
                  <c:v>0.85567765567765564</c:v>
                </c:pt>
                <c:pt idx="1137">
                  <c:v>0.85567765567765564</c:v>
                </c:pt>
                <c:pt idx="1138">
                  <c:v>0.85567765567765564</c:v>
                </c:pt>
                <c:pt idx="1139">
                  <c:v>0.85567765567765564</c:v>
                </c:pt>
                <c:pt idx="1140">
                  <c:v>0.85567765567765564</c:v>
                </c:pt>
                <c:pt idx="1141">
                  <c:v>0.85567765567765564</c:v>
                </c:pt>
                <c:pt idx="1142">
                  <c:v>0.85567765567765564</c:v>
                </c:pt>
                <c:pt idx="1143">
                  <c:v>0.85567765567765564</c:v>
                </c:pt>
                <c:pt idx="1144">
                  <c:v>0.85567765567765564</c:v>
                </c:pt>
                <c:pt idx="1145">
                  <c:v>0.85567765567765564</c:v>
                </c:pt>
                <c:pt idx="1146">
                  <c:v>0.85567765567765564</c:v>
                </c:pt>
                <c:pt idx="1147">
                  <c:v>0.85567765567765564</c:v>
                </c:pt>
                <c:pt idx="1148">
                  <c:v>0.85567765567765564</c:v>
                </c:pt>
                <c:pt idx="1149">
                  <c:v>0.85567765567765564</c:v>
                </c:pt>
                <c:pt idx="1150">
                  <c:v>0.85567765567765564</c:v>
                </c:pt>
                <c:pt idx="1151">
                  <c:v>0.85567765567765564</c:v>
                </c:pt>
                <c:pt idx="1152">
                  <c:v>0.85567765567765564</c:v>
                </c:pt>
                <c:pt idx="1153">
                  <c:v>0.85567765567765564</c:v>
                </c:pt>
                <c:pt idx="1154">
                  <c:v>0.85567765567765564</c:v>
                </c:pt>
                <c:pt idx="1155">
                  <c:v>0.85567765567765564</c:v>
                </c:pt>
                <c:pt idx="1156">
                  <c:v>0.85567765567765564</c:v>
                </c:pt>
                <c:pt idx="1157">
                  <c:v>0.85567765567765564</c:v>
                </c:pt>
                <c:pt idx="1158">
                  <c:v>0.85567765567765564</c:v>
                </c:pt>
                <c:pt idx="1159">
                  <c:v>0.85567765567765564</c:v>
                </c:pt>
                <c:pt idx="1160">
                  <c:v>0.85567765567765564</c:v>
                </c:pt>
                <c:pt idx="1161">
                  <c:v>0.85567765567765564</c:v>
                </c:pt>
                <c:pt idx="1162">
                  <c:v>0.85567765567765564</c:v>
                </c:pt>
                <c:pt idx="1163">
                  <c:v>0.85567765567765564</c:v>
                </c:pt>
                <c:pt idx="1164">
                  <c:v>0.85567765567765564</c:v>
                </c:pt>
                <c:pt idx="1165">
                  <c:v>0.85567765567765564</c:v>
                </c:pt>
                <c:pt idx="1166">
                  <c:v>0.85567765567765564</c:v>
                </c:pt>
                <c:pt idx="1167">
                  <c:v>0.85567765567765564</c:v>
                </c:pt>
                <c:pt idx="1168">
                  <c:v>0.85567765567765564</c:v>
                </c:pt>
                <c:pt idx="1169">
                  <c:v>0.85567765567765564</c:v>
                </c:pt>
                <c:pt idx="1170">
                  <c:v>0.85567765567765564</c:v>
                </c:pt>
                <c:pt idx="1171">
                  <c:v>0.85567765567765564</c:v>
                </c:pt>
                <c:pt idx="1172">
                  <c:v>0.85567765567765564</c:v>
                </c:pt>
                <c:pt idx="1173">
                  <c:v>0.85567765567765564</c:v>
                </c:pt>
                <c:pt idx="1174">
                  <c:v>0.85567765567765564</c:v>
                </c:pt>
                <c:pt idx="1175">
                  <c:v>0.85567765567765564</c:v>
                </c:pt>
                <c:pt idx="1176">
                  <c:v>0.85567765567765564</c:v>
                </c:pt>
                <c:pt idx="1177">
                  <c:v>0.85567765567765564</c:v>
                </c:pt>
                <c:pt idx="1178">
                  <c:v>0.85567765567765564</c:v>
                </c:pt>
                <c:pt idx="1179">
                  <c:v>0.85567765567765564</c:v>
                </c:pt>
                <c:pt idx="1180">
                  <c:v>0.85567765567765564</c:v>
                </c:pt>
                <c:pt idx="1181">
                  <c:v>0.85567765567765564</c:v>
                </c:pt>
                <c:pt idx="1182">
                  <c:v>0.85567765567765564</c:v>
                </c:pt>
                <c:pt idx="1183">
                  <c:v>0.85567765567765564</c:v>
                </c:pt>
                <c:pt idx="1184">
                  <c:v>0.85567765567765564</c:v>
                </c:pt>
                <c:pt idx="1185">
                  <c:v>0.85567765567765564</c:v>
                </c:pt>
                <c:pt idx="1186">
                  <c:v>0.85567765567765564</c:v>
                </c:pt>
                <c:pt idx="1187">
                  <c:v>0.85567765567765564</c:v>
                </c:pt>
                <c:pt idx="1188">
                  <c:v>0.85567765567765564</c:v>
                </c:pt>
                <c:pt idx="1189">
                  <c:v>0.85567765567765564</c:v>
                </c:pt>
                <c:pt idx="1190">
                  <c:v>0.85567765567765564</c:v>
                </c:pt>
                <c:pt idx="1191">
                  <c:v>0.85567765567765564</c:v>
                </c:pt>
                <c:pt idx="1192">
                  <c:v>0.85567765567765564</c:v>
                </c:pt>
                <c:pt idx="1193">
                  <c:v>0.85567765567765564</c:v>
                </c:pt>
                <c:pt idx="1194">
                  <c:v>0.85567765567765564</c:v>
                </c:pt>
                <c:pt idx="1195">
                  <c:v>0.85567765567765564</c:v>
                </c:pt>
                <c:pt idx="1196">
                  <c:v>0.85567765567765564</c:v>
                </c:pt>
                <c:pt idx="1197">
                  <c:v>0.85567765567765564</c:v>
                </c:pt>
                <c:pt idx="1198">
                  <c:v>0.85567765567765564</c:v>
                </c:pt>
                <c:pt idx="1199">
                  <c:v>0.85567765567765564</c:v>
                </c:pt>
                <c:pt idx="1200">
                  <c:v>0.85567765567765564</c:v>
                </c:pt>
                <c:pt idx="1201">
                  <c:v>0.85567765567765564</c:v>
                </c:pt>
                <c:pt idx="1202">
                  <c:v>0.85567765567765564</c:v>
                </c:pt>
                <c:pt idx="1203">
                  <c:v>0.85567765567765564</c:v>
                </c:pt>
                <c:pt idx="1204">
                  <c:v>0.85567765567765564</c:v>
                </c:pt>
                <c:pt idx="1205">
                  <c:v>0.85567765567765564</c:v>
                </c:pt>
                <c:pt idx="1206">
                  <c:v>0.85567765567765564</c:v>
                </c:pt>
                <c:pt idx="1207">
                  <c:v>0.85567765567765564</c:v>
                </c:pt>
                <c:pt idx="1208">
                  <c:v>0.85567765567765564</c:v>
                </c:pt>
                <c:pt idx="1209">
                  <c:v>0.85567765567765564</c:v>
                </c:pt>
                <c:pt idx="1210">
                  <c:v>0.85567765567765564</c:v>
                </c:pt>
                <c:pt idx="1211">
                  <c:v>0.85567765567765564</c:v>
                </c:pt>
                <c:pt idx="1212">
                  <c:v>0.85567765567765564</c:v>
                </c:pt>
                <c:pt idx="1213">
                  <c:v>0.85567765567765564</c:v>
                </c:pt>
                <c:pt idx="1214">
                  <c:v>0.85567765567765564</c:v>
                </c:pt>
                <c:pt idx="1215">
                  <c:v>0.85567765567765564</c:v>
                </c:pt>
                <c:pt idx="1216">
                  <c:v>0.85567765567765564</c:v>
                </c:pt>
                <c:pt idx="1217">
                  <c:v>0.85567765567765564</c:v>
                </c:pt>
                <c:pt idx="1218">
                  <c:v>0.85567765567765564</c:v>
                </c:pt>
                <c:pt idx="1219">
                  <c:v>0.85567765567765564</c:v>
                </c:pt>
                <c:pt idx="1220">
                  <c:v>0.85567765567765564</c:v>
                </c:pt>
                <c:pt idx="1221">
                  <c:v>0.85567765567765564</c:v>
                </c:pt>
                <c:pt idx="1222">
                  <c:v>0.85567765567765564</c:v>
                </c:pt>
                <c:pt idx="1223">
                  <c:v>0.85567765567765564</c:v>
                </c:pt>
                <c:pt idx="1224">
                  <c:v>0.85567765567765564</c:v>
                </c:pt>
                <c:pt idx="1225">
                  <c:v>0.85567765567765564</c:v>
                </c:pt>
                <c:pt idx="1226">
                  <c:v>0.85567765567765564</c:v>
                </c:pt>
                <c:pt idx="1227">
                  <c:v>0.85567765567765564</c:v>
                </c:pt>
                <c:pt idx="1228">
                  <c:v>0.85567765567765564</c:v>
                </c:pt>
                <c:pt idx="1229">
                  <c:v>0.85567765567765564</c:v>
                </c:pt>
                <c:pt idx="1230">
                  <c:v>0.85567765567765564</c:v>
                </c:pt>
                <c:pt idx="1231">
                  <c:v>0.85567765567765564</c:v>
                </c:pt>
                <c:pt idx="1232">
                  <c:v>0.85567765567765564</c:v>
                </c:pt>
                <c:pt idx="1233">
                  <c:v>0.85567765567765564</c:v>
                </c:pt>
                <c:pt idx="1234">
                  <c:v>0.85567765567765564</c:v>
                </c:pt>
                <c:pt idx="1235">
                  <c:v>0.85567765567765564</c:v>
                </c:pt>
                <c:pt idx="1236">
                  <c:v>0.85567765567765564</c:v>
                </c:pt>
                <c:pt idx="1237">
                  <c:v>0.85567765567765564</c:v>
                </c:pt>
                <c:pt idx="1238">
                  <c:v>0.85567765567765564</c:v>
                </c:pt>
                <c:pt idx="1239">
                  <c:v>0.85567765567765564</c:v>
                </c:pt>
                <c:pt idx="1240">
                  <c:v>0.85567765567765564</c:v>
                </c:pt>
                <c:pt idx="1241">
                  <c:v>0.85567765567765564</c:v>
                </c:pt>
                <c:pt idx="1242">
                  <c:v>0.85567765567765564</c:v>
                </c:pt>
                <c:pt idx="1243">
                  <c:v>0.85567765567765564</c:v>
                </c:pt>
                <c:pt idx="1244">
                  <c:v>0.85567765567765564</c:v>
                </c:pt>
                <c:pt idx="1245">
                  <c:v>0.85567765567765564</c:v>
                </c:pt>
                <c:pt idx="1246">
                  <c:v>0.85567765567765564</c:v>
                </c:pt>
                <c:pt idx="1247">
                  <c:v>0.85567765567765564</c:v>
                </c:pt>
                <c:pt idx="1248">
                  <c:v>0.85567765567765564</c:v>
                </c:pt>
                <c:pt idx="1249">
                  <c:v>0.85567765567765564</c:v>
                </c:pt>
                <c:pt idx="1250">
                  <c:v>0.85567765567765564</c:v>
                </c:pt>
                <c:pt idx="1251">
                  <c:v>0.85567765567765564</c:v>
                </c:pt>
                <c:pt idx="1252">
                  <c:v>0.85567765567765564</c:v>
                </c:pt>
                <c:pt idx="1253">
                  <c:v>0.85567765567765564</c:v>
                </c:pt>
                <c:pt idx="1254">
                  <c:v>0.85567765567765564</c:v>
                </c:pt>
                <c:pt idx="1255">
                  <c:v>0.85567765567765564</c:v>
                </c:pt>
                <c:pt idx="1256">
                  <c:v>0.85567765567765564</c:v>
                </c:pt>
                <c:pt idx="1257">
                  <c:v>0.85567765567765564</c:v>
                </c:pt>
                <c:pt idx="1258">
                  <c:v>0.85567765567765564</c:v>
                </c:pt>
                <c:pt idx="1259">
                  <c:v>0.85567765567765564</c:v>
                </c:pt>
                <c:pt idx="1260">
                  <c:v>0.85567765567765564</c:v>
                </c:pt>
                <c:pt idx="1261">
                  <c:v>0.85567765567765564</c:v>
                </c:pt>
                <c:pt idx="1262">
                  <c:v>0.85567765567765564</c:v>
                </c:pt>
                <c:pt idx="1263">
                  <c:v>0.85567765567765564</c:v>
                </c:pt>
                <c:pt idx="1264">
                  <c:v>0.85567765567765564</c:v>
                </c:pt>
                <c:pt idx="1265">
                  <c:v>0.85567765567765564</c:v>
                </c:pt>
                <c:pt idx="1266">
                  <c:v>0.85567765567765564</c:v>
                </c:pt>
                <c:pt idx="1267">
                  <c:v>0.85567765567765564</c:v>
                </c:pt>
                <c:pt idx="1268">
                  <c:v>0.85567765567765564</c:v>
                </c:pt>
                <c:pt idx="1269">
                  <c:v>0.85567765567765564</c:v>
                </c:pt>
                <c:pt idx="1270">
                  <c:v>0.85567765567765564</c:v>
                </c:pt>
                <c:pt idx="1271">
                  <c:v>0.85567765567765564</c:v>
                </c:pt>
                <c:pt idx="1272">
                  <c:v>0.85567765567765564</c:v>
                </c:pt>
                <c:pt idx="1273">
                  <c:v>0.85567765567765564</c:v>
                </c:pt>
                <c:pt idx="1274">
                  <c:v>0.85567765567765564</c:v>
                </c:pt>
                <c:pt idx="1275">
                  <c:v>0.85567765567765564</c:v>
                </c:pt>
                <c:pt idx="1276">
                  <c:v>0.85567765567765564</c:v>
                </c:pt>
                <c:pt idx="1277">
                  <c:v>0.85567765567765564</c:v>
                </c:pt>
                <c:pt idx="1278">
                  <c:v>0.85567765567765564</c:v>
                </c:pt>
                <c:pt idx="1279">
                  <c:v>0.85567765567765564</c:v>
                </c:pt>
                <c:pt idx="1280">
                  <c:v>0.85567765567765564</c:v>
                </c:pt>
                <c:pt idx="1281">
                  <c:v>0.85567765567765564</c:v>
                </c:pt>
                <c:pt idx="1282">
                  <c:v>0.85567765567765564</c:v>
                </c:pt>
                <c:pt idx="1283">
                  <c:v>0.85567765567765564</c:v>
                </c:pt>
                <c:pt idx="1284">
                  <c:v>0.85567765567765564</c:v>
                </c:pt>
                <c:pt idx="1285">
                  <c:v>0.85567765567765564</c:v>
                </c:pt>
                <c:pt idx="1286">
                  <c:v>0.85567765567765564</c:v>
                </c:pt>
                <c:pt idx="1287">
                  <c:v>0.85567765567765564</c:v>
                </c:pt>
                <c:pt idx="1288">
                  <c:v>0.85567765567765564</c:v>
                </c:pt>
                <c:pt idx="1289">
                  <c:v>0.85567765567765564</c:v>
                </c:pt>
                <c:pt idx="1290">
                  <c:v>0.85567765567765564</c:v>
                </c:pt>
                <c:pt idx="1291">
                  <c:v>0.85567765567765564</c:v>
                </c:pt>
                <c:pt idx="1292">
                  <c:v>0.85567765567765564</c:v>
                </c:pt>
                <c:pt idx="1293">
                  <c:v>0.85567765567765564</c:v>
                </c:pt>
                <c:pt idx="1294">
                  <c:v>0.85567765567765564</c:v>
                </c:pt>
                <c:pt idx="1295">
                  <c:v>0.85567765567765564</c:v>
                </c:pt>
                <c:pt idx="1296">
                  <c:v>0.85567765567765564</c:v>
                </c:pt>
                <c:pt idx="1297">
                  <c:v>0.85567765567765564</c:v>
                </c:pt>
                <c:pt idx="1298">
                  <c:v>0.85567765567765564</c:v>
                </c:pt>
                <c:pt idx="1299">
                  <c:v>0.85567765567765564</c:v>
                </c:pt>
                <c:pt idx="1300">
                  <c:v>0.85567765567765564</c:v>
                </c:pt>
                <c:pt idx="1301">
                  <c:v>0.85567765567765564</c:v>
                </c:pt>
                <c:pt idx="1302">
                  <c:v>0.7615384615384615</c:v>
                </c:pt>
                <c:pt idx="1303">
                  <c:v>0.7615384615384615</c:v>
                </c:pt>
                <c:pt idx="1304">
                  <c:v>0.7615384615384615</c:v>
                </c:pt>
                <c:pt idx="1305">
                  <c:v>0.7615384615384615</c:v>
                </c:pt>
                <c:pt idx="1306">
                  <c:v>0.7615384615384615</c:v>
                </c:pt>
                <c:pt idx="1307">
                  <c:v>0.7615384615384615</c:v>
                </c:pt>
                <c:pt idx="1308">
                  <c:v>0.7615384615384615</c:v>
                </c:pt>
                <c:pt idx="1309">
                  <c:v>0.7615384615384615</c:v>
                </c:pt>
                <c:pt idx="1310">
                  <c:v>0.7615384615384615</c:v>
                </c:pt>
                <c:pt idx="1311">
                  <c:v>0.7615384615384615</c:v>
                </c:pt>
                <c:pt idx="1312">
                  <c:v>0.7615384615384615</c:v>
                </c:pt>
                <c:pt idx="1313">
                  <c:v>0.7615384615384615</c:v>
                </c:pt>
                <c:pt idx="1314">
                  <c:v>0.7615384615384615</c:v>
                </c:pt>
                <c:pt idx="1315">
                  <c:v>0.7615384615384615</c:v>
                </c:pt>
                <c:pt idx="1316">
                  <c:v>0.7615384615384615</c:v>
                </c:pt>
                <c:pt idx="1317">
                  <c:v>0.7615384615384615</c:v>
                </c:pt>
                <c:pt idx="1318">
                  <c:v>0.7615384615384615</c:v>
                </c:pt>
                <c:pt idx="1319">
                  <c:v>0.7615384615384615</c:v>
                </c:pt>
                <c:pt idx="1320">
                  <c:v>0.7615384615384615</c:v>
                </c:pt>
                <c:pt idx="1321">
                  <c:v>0.7615384615384615</c:v>
                </c:pt>
                <c:pt idx="1322">
                  <c:v>0.7615384615384615</c:v>
                </c:pt>
                <c:pt idx="1323">
                  <c:v>0.7615384615384615</c:v>
                </c:pt>
                <c:pt idx="1324">
                  <c:v>0.7615384615384615</c:v>
                </c:pt>
                <c:pt idx="1325">
                  <c:v>0.7615384615384615</c:v>
                </c:pt>
                <c:pt idx="1326">
                  <c:v>0.7615384615384615</c:v>
                </c:pt>
                <c:pt idx="1327">
                  <c:v>0.7615384615384615</c:v>
                </c:pt>
                <c:pt idx="1328">
                  <c:v>0.7615384615384615</c:v>
                </c:pt>
                <c:pt idx="1329">
                  <c:v>0.7615384615384615</c:v>
                </c:pt>
                <c:pt idx="1330">
                  <c:v>0.7615384615384615</c:v>
                </c:pt>
                <c:pt idx="1331">
                  <c:v>0.7615384615384615</c:v>
                </c:pt>
                <c:pt idx="1332">
                  <c:v>0.7615384615384615</c:v>
                </c:pt>
                <c:pt idx="1333">
                  <c:v>0.7615384615384615</c:v>
                </c:pt>
                <c:pt idx="1334">
                  <c:v>0.7615384615384615</c:v>
                </c:pt>
                <c:pt idx="1335">
                  <c:v>0.7615384615384615</c:v>
                </c:pt>
                <c:pt idx="1336">
                  <c:v>0.7615384615384615</c:v>
                </c:pt>
                <c:pt idx="1337">
                  <c:v>0.7615384615384615</c:v>
                </c:pt>
                <c:pt idx="1338">
                  <c:v>0.7615384615384615</c:v>
                </c:pt>
                <c:pt idx="1339">
                  <c:v>0.7615384615384615</c:v>
                </c:pt>
                <c:pt idx="1340">
                  <c:v>0.7615384615384615</c:v>
                </c:pt>
                <c:pt idx="1341">
                  <c:v>0.7615384615384615</c:v>
                </c:pt>
                <c:pt idx="1342">
                  <c:v>0.7615384615384615</c:v>
                </c:pt>
                <c:pt idx="1343">
                  <c:v>0.7615384615384615</c:v>
                </c:pt>
                <c:pt idx="1344">
                  <c:v>0.7615384615384615</c:v>
                </c:pt>
                <c:pt idx="1345">
                  <c:v>0.7615384615384615</c:v>
                </c:pt>
                <c:pt idx="1346">
                  <c:v>0.7615384615384615</c:v>
                </c:pt>
                <c:pt idx="1347">
                  <c:v>0.7615384615384615</c:v>
                </c:pt>
                <c:pt idx="1348">
                  <c:v>0.7615384615384615</c:v>
                </c:pt>
                <c:pt idx="1349">
                  <c:v>0.7615384615384615</c:v>
                </c:pt>
                <c:pt idx="1350">
                  <c:v>0.7615384615384615</c:v>
                </c:pt>
                <c:pt idx="1351">
                  <c:v>0.7615384615384615</c:v>
                </c:pt>
                <c:pt idx="1352">
                  <c:v>0.7615384615384615</c:v>
                </c:pt>
                <c:pt idx="1353">
                  <c:v>0.7615384615384615</c:v>
                </c:pt>
                <c:pt idx="1354">
                  <c:v>0.7615384615384615</c:v>
                </c:pt>
                <c:pt idx="1355">
                  <c:v>0.7615384615384615</c:v>
                </c:pt>
                <c:pt idx="1356">
                  <c:v>0.7615384615384615</c:v>
                </c:pt>
                <c:pt idx="1357">
                  <c:v>0.7615384615384615</c:v>
                </c:pt>
                <c:pt idx="1358">
                  <c:v>0.7615384615384615</c:v>
                </c:pt>
                <c:pt idx="1359">
                  <c:v>0.7615384615384615</c:v>
                </c:pt>
                <c:pt idx="1360">
                  <c:v>0.7615384615384615</c:v>
                </c:pt>
                <c:pt idx="1361">
                  <c:v>0.7615384615384615</c:v>
                </c:pt>
                <c:pt idx="1362">
                  <c:v>0.7615384615384615</c:v>
                </c:pt>
                <c:pt idx="1363">
                  <c:v>0.7615384615384615</c:v>
                </c:pt>
                <c:pt idx="1364">
                  <c:v>0.7615384615384615</c:v>
                </c:pt>
                <c:pt idx="1365">
                  <c:v>0.7615384615384615</c:v>
                </c:pt>
                <c:pt idx="1366">
                  <c:v>0.7615384615384615</c:v>
                </c:pt>
                <c:pt idx="1367">
                  <c:v>0.7615384615384615</c:v>
                </c:pt>
                <c:pt idx="1368">
                  <c:v>0.7615384615384615</c:v>
                </c:pt>
                <c:pt idx="1369">
                  <c:v>0.7615384615384615</c:v>
                </c:pt>
                <c:pt idx="1370">
                  <c:v>0.7615384615384615</c:v>
                </c:pt>
                <c:pt idx="1371">
                  <c:v>0.7615384615384615</c:v>
                </c:pt>
                <c:pt idx="1372">
                  <c:v>0.7615384615384615</c:v>
                </c:pt>
                <c:pt idx="1373">
                  <c:v>0.7615384615384615</c:v>
                </c:pt>
                <c:pt idx="1374">
                  <c:v>0.7615384615384615</c:v>
                </c:pt>
                <c:pt idx="1375">
                  <c:v>0.7615384615384615</c:v>
                </c:pt>
                <c:pt idx="1376">
                  <c:v>0.7615384615384615</c:v>
                </c:pt>
                <c:pt idx="1377">
                  <c:v>0.7615384615384615</c:v>
                </c:pt>
                <c:pt idx="1378">
                  <c:v>0.7615384615384615</c:v>
                </c:pt>
                <c:pt idx="1379">
                  <c:v>0.7615384615384615</c:v>
                </c:pt>
                <c:pt idx="1380">
                  <c:v>0.7615384615384615</c:v>
                </c:pt>
                <c:pt idx="1381">
                  <c:v>0.7615384615384615</c:v>
                </c:pt>
                <c:pt idx="1382">
                  <c:v>0.7615384615384615</c:v>
                </c:pt>
                <c:pt idx="1383">
                  <c:v>0.7615384615384615</c:v>
                </c:pt>
                <c:pt idx="1384">
                  <c:v>0.7615384615384615</c:v>
                </c:pt>
                <c:pt idx="1385">
                  <c:v>0.7615384615384615</c:v>
                </c:pt>
                <c:pt idx="1386">
                  <c:v>0.7615384615384615</c:v>
                </c:pt>
                <c:pt idx="1387">
                  <c:v>0.7615384615384615</c:v>
                </c:pt>
                <c:pt idx="1388">
                  <c:v>0.7615384615384615</c:v>
                </c:pt>
                <c:pt idx="1389">
                  <c:v>0.7615384615384615</c:v>
                </c:pt>
                <c:pt idx="1390">
                  <c:v>0.7615384615384615</c:v>
                </c:pt>
                <c:pt idx="1391">
                  <c:v>0.7615384615384615</c:v>
                </c:pt>
                <c:pt idx="1392">
                  <c:v>0.7615384615384615</c:v>
                </c:pt>
                <c:pt idx="1393">
                  <c:v>0.7615384615384615</c:v>
                </c:pt>
                <c:pt idx="1394">
                  <c:v>0.7615384615384615</c:v>
                </c:pt>
                <c:pt idx="1395">
                  <c:v>0.7615384615384615</c:v>
                </c:pt>
                <c:pt idx="1396">
                  <c:v>0.7615384615384615</c:v>
                </c:pt>
                <c:pt idx="1397">
                  <c:v>0.7615384615384615</c:v>
                </c:pt>
                <c:pt idx="1398">
                  <c:v>0.7615384615384615</c:v>
                </c:pt>
                <c:pt idx="1399">
                  <c:v>0.7615384615384615</c:v>
                </c:pt>
                <c:pt idx="1400">
                  <c:v>0.7615384615384615</c:v>
                </c:pt>
                <c:pt idx="1401">
                  <c:v>0.7615384615384615</c:v>
                </c:pt>
                <c:pt idx="1402">
                  <c:v>0.7615384615384615</c:v>
                </c:pt>
                <c:pt idx="1403">
                  <c:v>0.7615384615384615</c:v>
                </c:pt>
                <c:pt idx="1404">
                  <c:v>0.7615384615384615</c:v>
                </c:pt>
                <c:pt idx="1405">
                  <c:v>0.7615384615384615</c:v>
                </c:pt>
                <c:pt idx="1406">
                  <c:v>0.7615384615384615</c:v>
                </c:pt>
                <c:pt idx="1407">
                  <c:v>0.7615384615384615</c:v>
                </c:pt>
                <c:pt idx="1408">
                  <c:v>0.7615384615384615</c:v>
                </c:pt>
                <c:pt idx="1409">
                  <c:v>0.7615384615384615</c:v>
                </c:pt>
                <c:pt idx="1410">
                  <c:v>0.7615384615384615</c:v>
                </c:pt>
                <c:pt idx="1411">
                  <c:v>0.7615384615384615</c:v>
                </c:pt>
                <c:pt idx="1412">
                  <c:v>0.7615384615384615</c:v>
                </c:pt>
                <c:pt idx="1413">
                  <c:v>0.7615384615384615</c:v>
                </c:pt>
                <c:pt idx="1414">
                  <c:v>0.7615384615384615</c:v>
                </c:pt>
                <c:pt idx="1415">
                  <c:v>0.7615384615384615</c:v>
                </c:pt>
                <c:pt idx="1416">
                  <c:v>0.7615384615384615</c:v>
                </c:pt>
                <c:pt idx="1417">
                  <c:v>0.7615384615384615</c:v>
                </c:pt>
                <c:pt idx="1418">
                  <c:v>0.7615384615384615</c:v>
                </c:pt>
                <c:pt idx="1419">
                  <c:v>0.7615384615384615</c:v>
                </c:pt>
                <c:pt idx="1420">
                  <c:v>0.7615384615384615</c:v>
                </c:pt>
                <c:pt idx="1421">
                  <c:v>0.7615384615384615</c:v>
                </c:pt>
                <c:pt idx="1422">
                  <c:v>0.7615384615384615</c:v>
                </c:pt>
                <c:pt idx="1423">
                  <c:v>0.7615384615384615</c:v>
                </c:pt>
                <c:pt idx="1424">
                  <c:v>0.7615384615384615</c:v>
                </c:pt>
                <c:pt idx="1425">
                  <c:v>0.7615384615384615</c:v>
                </c:pt>
                <c:pt idx="1426">
                  <c:v>0.7615384615384615</c:v>
                </c:pt>
                <c:pt idx="1427">
                  <c:v>0.7615384615384615</c:v>
                </c:pt>
                <c:pt idx="1428">
                  <c:v>0.7615384615384615</c:v>
                </c:pt>
                <c:pt idx="1429">
                  <c:v>0.7615384615384615</c:v>
                </c:pt>
                <c:pt idx="1430">
                  <c:v>0.7615384615384615</c:v>
                </c:pt>
                <c:pt idx="1431">
                  <c:v>0.7615384615384615</c:v>
                </c:pt>
                <c:pt idx="1432">
                  <c:v>0.7615384615384615</c:v>
                </c:pt>
                <c:pt idx="1433">
                  <c:v>0.7615384615384615</c:v>
                </c:pt>
                <c:pt idx="1434">
                  <c:v>0.7615384615384615</c:v>
                </c:pt>
                <c:pt idx="1435">
                  <c:v>0.7615384615384615</c:v>
                </c:pt>
                <c:pt idx="1436">
                  <c:v>0.7615384615384615</c:v>
                </c:pt>
                <c:pt idx="1437">
                  <c:v>0.7615384615384615</c:v>
                </c:pt>
                <c:pt idx="1438">
                  <c:v>0.7615384615384615</c:v>
                </c:pt>
                <c:pt idx="1439">
                  <c:v>0.7615384615384615</c:v>
                </c:pt>
                <c:pt idx="1440">
                  <c:v>0.7615384615384615</c:v>
                </c:pt>
                <c:pt idx="1441">
                  <c:v>0.7615384615384615</c:v>
                </c:pt>
                <c:pt idx="1442">
                  <c:v>0.7615384615384615</c:v>
                </c:pt>
                <c:pt idx="1443">
                  <c:v>0.7615384615384615</c:v>
                </c:pt>
                <c:pt idx="1444">
                  <c:v>0.7615384615384615</c:v>
                </c:pt>
                <c:pt idx="1445">
                  <c:v>0.7615384615384615</c:v>
                </c:pt>
                <c:pt idx="1446">
                  <c:v>0.7615384615384615</c:v>
                </c:pt>
                <c:pt idx="1447">
                  <c:v>0.7615384615384615</c:v>
                </c:pt>
                <c:pt idx="1448">
                  <c:v>0.7615384615384615</c:v>
                </c:pt>
                <c:pt idx="1449">
                  <c:v>0.7615384615384615</c:v>
                </c:pt>
                <c:pt idx="1450">
                  <c:v>0.7615384615384615</c:v>
                </c:pt>
                <c:pt idx="1451">
                  <c:v>0.7615384615384615</c:v>
                </c:pt>
                <c:pt idx="1452">
                  <c:v>0.7615384615384615</c:v>
                </c:pt>
                <c:pt idx="1453">
                  <c:v>0.7615384615384615</c:v>
                </c:pt>
                <c:pt idx="1454">
                  <c:v>0.7615384615384615</c:v>
                </c:pt>
                <c:pt idx="1455">
                  <c:v>0.7615384615384615</c:v>
                </c:pt>
                <c:pt idx="1456">
                  <c:v>0.7615384615384615</c:v>
                </c:pt>
                <c:pt idx="1457">
                  <c:v>0.7615384615384615</c:v>
                </c:pt>
                <c:pt idx="1458">
                  <c:v>0.7615384615384615</c:v>
                </c:pt>
                <c:pt idx="1459">
                  <c:v>0.7615384615384615</c:v>
                </c:pt>
                <c:pt idx="1460">
                  <c:v>0.7615384615384615</c:v>
                </c:pt>
                <c:pt idx="1461">
                  <c:v>0.7615384615384615</c:v>
                </c:pt>
                <c:pt idx="1462">
                  <c:v>0.7615384615384615</c:v>
                </c:pt>
                <c:pt idx="1463">
                  <c:v>0.7615384615384615</c:v>
                </c:pt>
                <c:pt idx="1464">
                  <c:v>0.7615384615384615</c:v>
                </c:pt>
                <c:pt idx="1465">
                  <c:v>0.7615384615384615</c:v>
                </c:pt>
                <c:pt idx="1466">
                  <c:v>0.7615384615384615</c:v>
                </c:pt>
                <c:pt idx="1467">
                  <c:v>0.7615384615384615</c:v>
                </c:pt>
                <c:pt idx="1468">
                  <c:v>0.7615384615384615</c:v>
                </c:pt>
                <c:pt idx="1469">
                  <c:v>0.7615384615384615</c:v>
                </c:pt>
                <c:pt idx="1470">
                  <c:v>0.7615384615384615</c:v>
                </c:pt>
                <c:pt idx="1471">
                  <c:v>0.7615384615384615</c:v>
                </c:pt>
                <c:pt idx="1472">
                  <c:v>0.7615384615384615</c:v>
                </c:pt>
                <c:pt idx="1473">
                  <c:v>0.7615384615384615</c:v>
                </c:pt>
                <c:pt idx="1474">
                  <c:v>0.7615384615384615</c:v>
                </c:pt>
                <c:pt idx="1475">
                  <c:v>0.7615384615384615</c:v>
                </c:pt>
                <c:pt idx="1476">
                  <c:v>0.7615384615384615</c:v>
                </c:pt>
                <c:pt idx="1477">
                  <c:v>0.7615384615384615</c:v>
                </c:pt>
                <c:pt idx="1478">
                  <c:v>0.7615384615384615</c:v>
                </c:pt>
                <c:pt idx="1479">
                  <c:v>0.7615384615384615</c:v>
                </c:pt>
                <c:pt idx="1480">
                  <c:v>0.7615384615384615</c:v>
                </c:pt>
                <c:pt idx="1481">
                  <c:v>0.7615384615384615</c:v>
                </c:pt>
                <c:pt idx="1482">
                  <c:v>0.7615384615384615</c:v>
                </c:pt>
                <c:pt idx="1483">
                  <c:v>0.7615384615384615</c:v>
                </c:pt>
                <c:pt idx="1484">
                  <c:v>0.7615384615384615</c:v>
                </c:pt>
                <c:pt idx="1485">
                  <c:v>0.7615384615384615</c:v>
                </c:pt>
                <c:pt idx="1486">
                  <c:v>0.7615384615384615</c:v>
                </c:pt>
                <c:pt idx="1487">
                  <c:v>0.7615384615384615</c:v>
                </c:pt>
                <c:pt idx="1488">
                  <c:v>0.7615384615384615</c:v>
                </c:pt>
                <c:pt idx="1489">
                  <c:v>0.7615384615384615</c:v>
                </c:pt>
                <c:pt idx="1490">
                  <c:v>0.7615384615384615</c:v>
                </c:pt>
                <c:pt idx="1491">
                  <c:v>0.7615384615384615</c:v>
                </c:pt>
                <c:pt idx="1492">
                  <c:v>0.7615384615384615</c:v>
                </c:pt>
                <c:pt idx="1493">
                  <c:v>0.7615384615384615</c:v>
                </c:pt>
                <c:pt idx="1494">
                  <c:v>0.7615384615384615</c:v>
                </c:pt>
                <c:pt idx="1495">
                  <c:v>0.7615384615384615</c:v>
                </c:pt>
                <c:pt idx="1496">
                  <c:v>0.7615384615384615</c:v>
                </c:pt>
                <c:pt idx="1497">
                  <c:v>0.7615384615384615</c:v>
                </c:pt>
                <c:pt idx="1498">
                  <c:v>0.7615384615384615</c:v>
                </c:pt>
                <c:pt idx="1499">
                  <c:v>0.7615384615384615</c:v>
                </c:pt>
                <c:pt idx="1500">
                  <c:v>0.7615384615384615</c:v>
                </c:pt>
                <c:pt idx="1501">
                  <c:v>0.7615384615384615</c:v>
                </c:pt>
                <c:pt idx="1502">
                  <c:v>0.7615384615384615</c:v>
                </c:pt>
                <c:pt idx="1503">
                  <c:v>0.7615384615384615</c:v>
                </c:pt>
                <c:pt idx="1504">
                  <c:v>0.7615384615384615</c:v>
                </c:pt>
                <c:pt idx="1505">
                  <c:v>0.7615384615384615</c:v>
                </c:pt>
                <c:pt idx="1506">
                  <c:v>0.7615384615384615</c:v>
                </c:pt>
                <c:pt idx="1507">
                  <c:v>0.7615384615384615</c:v>
                </c:pt>
                <c:pt idx="1508">
                  <c:v>0.7615384615384615</c:v>
                </c:pt>
                <c:pt idx="1509">
                  <c:v>0.7615384615384615</c:v>
                </c:pt>
                <c:pt idx="1510">
                  <c:v>0.7615384615384615</c:v>
                </c:pt>
                <c:pt idx="1511">
                  <c:v>0.7615384615384615</c:v>
                </c:pt>
                <c:pt idx="1512">
                  <c:v>0.7615384615384615</c:v>
                </c:pt>
                <c:pt idx="1513">
                  <c:v>0.7615384615384615</c:v>
                </c:pt>
                <c:pt idx="1514">
                  <c:v>0.7615384615384615</c:v>
                </c:pt>
                <c:pt idx="1515">
                  <c:v>0.7615384615384615</c:v>
                </c:pt>
                <c:pt idx="1516">
                  <c:v>0.7615384615384615</c:v>
                </c:pt>
                <c:pt idx="1517">
                  <c:v>0.7615384615384615</c:v>
                </c:pt>
                <c:pt idx="1518">
                  <c:v>0.7615384615384615</c:v>
                </c:pt>
                <c:pt idx="1519">
                  <c:v>0.7615384615384615</c:v>
                </c:pt>
                <c:pt idx="1520">
                  <c:v>0.7615384615384615</c:v>
                </c:pt>
                <c:pt idx="1521">
                  <c:v>0.7615384615384615</c:v>
                </c:pt>
                <c:pt idx="1522">
                  <c:v>0.7615384615384615</c:v>
                </c:pt>
                <c:pt idx="1523">
                  <c:v>0.7615384615384615</c:v>
                </c:pt>
                <c:pt idx="1524">
                  <c:v>0.7615384615384615</c:v>
                </c:pt>
                <c:pt idx="1525">
                  <c:v>0.7615384615384615</c:v>
                </c:pt>
                <c:pt idx="1526">
                  <c:v>0.7615384615384615</c:v>
                </c:pt>
                <c:pt idx="1527">
                  <c:v>0.7615384615384615</c:v>
                </c:pt>
                <c:pt idx="1528">
                  <c:v>0.7615384615384615</c:v>
                </c:pt>
                <c:pt idx="1529">
                  <c:v>0.7615384615384615</c:v>
                </c:pt>
                <c:pt idx="1530">
                  <c:v>0.7615384615384615</c:v>
                </c:pt>
                <c:pt idx="1531">
                  <c:v>0.7615384615384615</c:v>
                </c:pt>
                <c:pt idx="1532">
                  <c:v>0.7615384615384615</c:v>
                </c:pt>
                <c:pt idx="1533">
                  <c:v>0.7615384615384615</c:v>
                </c:pt>
                <c:pt idx="1534">
                  <c:v>0.7615384615384615</c:v>
                </c:pt>
                <c:pt idx="1535">
                  <c:v>0.7615384615384615</c:v>
                </c:pt>
                <c:pt idx="1536">
                  <c:v>0.7615384615384615</c:v>
                </c:pt>
                <c:pt idx="1537">
                  <c:v>0.7615384615384615</c:v>
                </c:pt>
                <c:pt idx="1538">
                  <c:v>0.7615384615384615</c:v>
                </c:pt>
                <c:pt idx="1539">
                  <c:v>0.7615384615384615</c:v>
                </c:pt>
                <c:pt idx="1540">
                  <c:v>0.7615384615384615</c:v>
                </c:pt>
                <c:pt idx="1541">
                  <c:v>0.7615384615384615</c:v>
                </c:pt>
                <c:pt idx="1542">
                  <c:v>0.7615384615384615</c:v>
                </c:pt>
                <c:pt idx="1543">
                  <c:v>0.7615384615384615</c:v>
                </c:pt>
                <c:pt idx="1544">
                  <c:v>0.7615384615384615</c:v>
                </c:pt>
                <c:pt idx="1545">
                  <c:v>0.7615384615384615</c:v>
                </c:pt>
                <c:pt idx="1546">
                  <c:v>0.7615384615384615</c:v>
                </c:pt>
                <c:pt idx="1547">
                  <c:v>0.7615384615384615</c:v>
                </c:pt>
                <c:pt idx="1548">
                  <c:v>0.7615384615384615</c:v>
                </c:pt>
                <c:pt idx="1549">
                  <c:v>0.7615384615384615</c:v>
                </c:pt>
                <c:pt idx="1550">
                  <c:v>0.7615384615384615</c:v>
                </c:pt>
                <c:pt idx="1551">
                  <c:v>0.7615384615384615</c:v>
                </c:pt>
                <c:pt idx="1552">
                  <c:v>0.7615384615384615</c:v>
                </c:pt>
                <c:pt idx="1553">
                  <c:v>0.7615384615384615</c:v>
                </c:pt>
                <c:pt idx="1554">
                  <c:v>0.7615384615384615</c:v>
                </c:pt>
                <c:pt idx="1555">
                  <c:v>0.7615384615384615</c:v>
                </c:pt>
                <c:pt idx="1556">
                  <c:v>0.7615384615384615</c:v>
                </c:pt>
                <c:pt idx="1557">
                  <c:v>0.7615384615384615</c:v>
                </c:pt>
                <c:pt idx="1558">
                  <c:v>0.7615384615384615</c:v>
                </c:pt>
                <c:pt idx="1559">
                  <c:v>0.7615384615384615</c:v>
                </c:pt>
                <c:pt idx="1560">
                  <c:v>0.7615384615384615</c:v>
                </c:pt>
                <c:pt idx="1561">
                  <c:v>0.7615384615384615</c:v>
                </c:pt>
                <c:pt idx="1562">
                  <c:v>0.7615384615384615</c:v>
                </c:pt>
                <c:pt idx="1563">
                  <c:v>0.7615384615384615</c:v>
                </c:pt>
                <c:pt idx="1564">
                  <c:v>0.7615384615384615</c:v>
                </c:pt>
                <c:pt idx="1565">
                  <c:v>0.7615384615384615</c:v>
                </c:pt>
                <c:pt idx="1566">
                  <c:v>0.7615384615384615</c:v>
                </c:pt>
                <c:pt idx="1567">
                  <c:v>0.7615384615384615</c:v>
                </c:pt>
                <c:pt idx="1568">
                  <c:v>0.7615384615384615</c:v>
                </c:pt>
                <c:pt idx="1569">
                  <c:v>0.7615384615384615</c:v>
                </c:pt>
                <c:pt idx="1570">
                  <c:v>0.7615384615384615</c:v>
                </c:pt>
                <c:pt idx="1571">
                  <c:v>0.7615384615384615</c:v>
                </c:pt>
                <c:pt idx="1572">
                  <c:v>0.7615384615384615</c:v>
                </c:pt>
                <c:pt idx="1573">
                  <c:v>0.7615384615384615</c:v>
                </c:pt>
                <c:pt idx="1574">
                  <c:v>0.7615384615384615</c:v>
                </c:pt>
                <c:pt idx="1575">
                  <c:v>0.7615384615384615</c:v>
                </c:pt>
                <c:pt idx="1576">
                  <c:v>0.7615384615384615</c:v>
                </c:pt>
                <c:pt idx="1577">
                  <c:v>0.7615384615384615</c:v>
                </c:pt>
                <c:pt idx="1578">
                  <c:v>0.7615384615384615</c:v>
                </c:pt>
                <c:pt idx="1579">
                  <c:v>0.7615384615384615</c:v>
                </c:pt>
                <c:pt idx="1580">
                  <c:v>0.7615384615384615</c:v>
                </c:pt>
                <c:pt idx="1581">
                  <c:v>0.7615384615384615</c:v>
                </c:pt>
                <c:pt idx="1582">
                  <c:v>0.7615384615384615</c:v>
                </c:pt>
                <c:pt idx="1583">
                  <c:v>0.7615384615384615</c:v>
                </c:pt>
                <c:pt idx="1584">
                  <c:v>0.7615384615384615</c:v>
                </c:pt>
                <c:pt idx="1585">
                  <c:v>0.7615384615384615</c:v>
                </c:pt>
                <c:pt idx="1586">
                  <c:v>0.7615384615384615</c:v>
                </c:pt>
                <c:pt idx="1587">
                  <c:v>0.7615384615384615</c:v>
                </c:pt>
                <c:pt idx="1588">
                  <c:v>0.7615384615384615</c:v>
                </c:pt>
                <c:pt idx="1589">
                  <c:v>0.7615384615384615</c:v>
                </c:pt>
                <c:pt idx="1590">
                  <c:v>0.7615384615384615</c:v>
                </c:pt>
                <c:pt idx="1591">
                  <c:v>0.7615384615384615</c:v>
                </c:pt>
                <c:pt idx="1592">
                  <c:v>0.7615384615384615</c:v>
                </c:pt>
                <c:pt idx="1593">
                  <c:v>0.7615384615384615</c:v>
                </c:pt>
                <c:pt idx="1594">
                  <c:v>0.7615384615384615</c:v>
                </c:pt>
                <c:pt idx="1595">
                  <c:v>0.7615384615384615</c:v>
                </c:pt>
                <c:pt idx="1596">
                  <c:v>0.7615384615384615</c:v>
                </c:pt>
                <c:pt idx="1597">
                  <c:v>0.7615384615384615</c:v>
                </c:pt>
                <c:pt idx="1598">
                  <c:v>0.7615384615384615</c:v>
                </c:pt>
                <c:pt idx="1599">
                  <c:v>0.7615384615384615</c:v>
                </c:pt>
                <c:pt idx="1600">
                  <c:v>0.7615384615384615</c:v>
                </c:pt>
                <c:pt idx="1601">
                  <c:v>0.7615384615384615</c:v>
                </c:pt>
                <c:pt idx="1602">
                  <c:v>0.7615384615384615</c:v>
                </c:pt>
                <c:pt idx="1603">
                  <c:v>0.7615384615384615</c:v>
                </c:pt>
                <c:pt idx="1604">
                  <c:v>0.7615384615384615</c:v>
                </c:pt>
                <c:pt idx="1605">
                  <c:v>0.7615384615384615</c:v>
                </c:pt>
                <c:pt idx="1606">
                  <c:v>0.7615384615384615</c:v>
                </c:pt>
                <c:pt idx="1607">
                  <c:v>0.7615384615384615</c:v>
                </c:pt>
                <c:pt idx="1608">
                  <c:v>0.7615384615384615</c:v>
                </c:pt>
                <c:pt idx="1609">
                  <c:v>0.7615384615384615</c:v>
                </c:pt>
                <c:pt idx="1610">
                  <c:v>0.7615384615384615</c:v>
                </c:pt>
                <c:pt idx="1611">
                  <c:v>0.7615384615384615</c:v>
                </c:pt>
                <c:pt idx="1612">
                  <c:v>0.7615384615384615</c:v>
                </c:pt>
                <c:pt idx="1613">
                  <c:v>0.7615384615384615</c:v>
                </c:pt>
                <c:pt idx="1614">
                  <c:v>0.7615384615384615</c:v>
                </c:pt>
                <c:pt idx="1615">
                  <c:v>0.7615384615384615</c:v>
                </c:pt>
                <c:pt idx="1616">
                  <c:v>0.7615384615384615</c:v>
                </c:pt>
                <c:pt idx="1617">
                  <c:v>0.7615384615384615</c:v>
                </c:pt>
                <c:pt idx="1618">
                  <c:v>0.7615384615384615</c:v>
                </c:pt>
                <c:pt idx="1619">
                  <c:v>0.7615384615384615</c:v>
                </c:pt>
                <c:pt idx="1620">
                  <c:v>0.7615384615384615</c:v>
                </c:pt>
                <c:pt idx="1621">
                  <c:v>0.7615384615384615</c:v>
                </c:pt>
                <c:pt idx="1622">
                  <c:v>0.7615384615384615</c:v>
                </c:pt>
                <c:pt idx="1623">
                  <c:v>0.7615384615384615</c:v>
                </c:pt>
                <c:pt idx="1624">
                  <c:v>0.7615384615384615</c:v>
                </c:pt>
                <c:pt idx="1625">
                  <c:v>0.7615384615384615</c:v>
                </c:pt>
                <c:pt idx="1626">
                  <c:v>0.7615384615384615</c:v>
                </c:pt>
                <c:pt idx="1627">
                  <c:v>0.7615384615384615</c:v>
                </c:pt>
                <c:pt idx="1628">
                  <c:v>0.7615384615384615</c:v>
                </c:pt>
                <c:pt idx="1629">
                  <c:v>0.7615384615384615</c:v>
                </c:pt>
                <c:pt idx="1630">
                  <c:v>0.7615384615384615</c:v>
                </c:pt>
                <c:pt idx="1631">
                  <c:v>0.7615384615384615</c:v>
                </c:pt>
                <c:pt idx="1632">
                  <c:v>0.7615384615384615</c:v>
                </c:pt>
                <c:pt idx="1633">
                  <c:v>0.7615384615384615</c:v>
                </c:pt>
                <c:pt idx="1634">
                  <c:v>0.7615384615384615</c:v>
                </c:pt>
                <c:pt idx="1635">
                  <c:v>0.7615384615384615</c:v>
                </c:pt>
                <c:pt idx="1636">
                  <c:v>0.7615384615384615</c:v>
                </c:pt>
                <c:pt idx="1637">
                  <c:v>0.7615384615384615</c:v>
                </c:pt>
                <c:pt idx="1638">
                  <c:v>0.7615384615384615</c:v>
                </c:pt>
                <c:pt idx="1639">
                  <c:v>0.7615384615384615</c:v>
                </c:pt>
                <c:pt idx="1640">
                  <c:v>0.7615384615384615</c:v>
                </c:pt>
                <c:pt idx="1641">
                  <c:v>0.7615384615384615</c:v>
                </c:pt>
                <c:pt idx="1642">
                  <c:v>0.7615384615384615</c:v>
                </c:pt>
                <c:pt idx="1643">
                  <c:v>0.7615384615384615</c:v>
                </c:pt>
                <c:pt idx="1644">
                  <c:v>0.7615384615384615</c:v>
                </c:pt>
                <c:pt idx="1645">
                  <c:v>0.7615384615384615</c:v>
                </c:pt>
                <c:pt idx="1646">
                  <c:v>0.7615384615384615</c:v>
                </c:pt>
                <c:pt idx="1647">
                  <c:v>0.7615384615384615</c:v>
                </c:pt>
                <c:pt idx="1648">
                  <c:v>0.7615384615384615</c:v>
                </c:pt>
                <c:pt idx="1649">
                  <c:v>0.7615384615384615</c:v>
                </c:pt>
                <c:pt idx="1650">
                  <c:v>0.7615384615384615</c:v>
                </c:pt>
                <c:pt idx="1651">
                  <c:v>0.7615384615384615</c:v>
                </c:pt>
                <c:pt idx="1652">
                  <c:v>0.7615384615384615</c:v>
                </c:pt>
                <c:pt idx="1653">
                  <c:v>0.7615384615384615</c:v>
                </c:pt>
                <c:pt idx="1654">
                  <c:v>0.7615384615384615</c:v>
                </c:pt>
                <c:pt idx="1655">
                  <c:v>0.7615384615384615</c:v>
                </c:pt>
                <c:pt idx="1656">
                  <c:v>0.7615384615384615</c:v>
                </c:pt>
                <c:pt idx="1657">
                  <c:v>0.7615384615384615</c:v>
                </c:pt>
                <c:pt idx="1658">
                  <c:v>0.7615384615384615</c:v>
                </c:pt>
                <c:pt idx="1659">
                  <c:v>0.7615384615384615</c:v>
                </c:pt>
                <c:pt idx="1660">
                  <c:v>0.7615384615384615</c:v>
                </c:pt>
                <c:pt idx="1661">
                  <c:v>0.7615384615384615</c:v>
                </c:pt>
                <c:pt idx="1662">
                  <c:v>0.7615384615384615</c:v>
                </c:pt>
                <c:pt idx="1663">
                  <c:v>0.7615384615384615</c:v>
                </c:pt>
                <c:pt idx="1664">
                  <c:v>0.7615384615384615</c:v>
                </c:pt>
                <c:pt idx="1665">
                  <c:v>0.7615384615384615</c:v>
                </c:pt>
                <c:pt idx="1666">
                  <c:v>0.7615384615384615</c:v>
                </c:pt>
                <c:pt idx="1667">
                  <c:v>0.7615384615384615</c:v>
                </c:pt>
                <c:pt idx="1668">
                  <c:v>0.7615384615384615</c:v>
                </c:pt>
                <c:pt idx="1669">
                  <c:v>0.7615384615384615</c:v>
                </c:pt>
                <c:pt idx="1670">
                  <c:v>0.7615384615384615</c:v>
                </c:pt>
                <c:pt idx="1671">
                  <c:v>0.7615384615384615</c:v>
                </c:pt>
                <c:pt idx="1672">
                  <c:v>0.7615384615384615</c:v>
                </c:pt>
                <c:pt idx="1673">
                  <c:v>0.7615384615384615</c:v>
                </c:pt>
                <c:pt idx="1674">
                  <c:v>0.7615384615384615</c:v>
                </c:pt>
                <c:pt idx="1675">
                  <c:v>0.7615384615384615</c:v>
                </c:pt>
                <c:pt idx="1676">
                  <c:v>0.7615384615384615</c:v>
                </c:pt>
                <c:pt idx="1677">
                  <c:v>0.7615384615384615</c:v>
                </c:pt>
                <c:pt idx="1678">
                  <c:v>0.7615384615384615</c:v>
                </c:pt>
                <c:pt idx="1679">
                  <c:v>0.7615384615384615</c:v>
                </c:pt>
                <c:pt idx="1680">
                  <c:v>0.7615384615384615</c:v>
                </c:pt>
                <c:pt idx="1681">
                  <c:v>0.7615384615384615</c:v>
                </c:pt>
                <c:pt idx="1682">
                  <c:v>0.7615384615384615</c:v>
                </c:pt>
                <c:pt idx="1683">
                  <c:v>0.7615384615384615</c:v>
                </c:pt>
                <c:pt idx="1684">
                  <c:v>0.7615384615384615</c:v>
                </c:pt>
                <c:pt idx="1685">
                  <c:v>0.7615384615384615</c:v>
                </c:pt>
                <c:pt idx="1686">
                  <c:v>0.7615384615384615</c:v>
                </c:pt>
                <c:pt idx="1687">
                  <c:v>0.7615384615384615</c:v>
                </c:pt>
                <c:pt idx="1688">
                  <c:v>0.7615384615384615</c:v>
                </c:pt>
                <c:pt idx="1689">
                  <c:v>0.7615384615384615</c:v>
                </c:pt>
                <c:pt idx="1690">
                  <c:v>0.7615384615384615</c:v>
                </c:pt>
                <c:pt idx="1691">
                  <c:v>0.7615384615384615</c:v>
                </c:pt>
                <c:pt idx="1692">
                  <c:v>0.7615384615384615</c:v>
                </c:pt>
                <c:pt idx="1693">
                  <c:v>0.7615384615384615</c:v>
                </c:pt>
                <c:pt idx="1694">
                  <c:v>0.7615384615384615</c:v>
                </c:pt>
                <c:pt idx="1695">
                  <c:v>0.7615384615384615</c:v>
                </c:pt>
                <c:pt idx="1696">
                  <c:v>0.7615384615384615</c:v>
                </c:pt>
                <c:pt idx="1697">
                  <c:v>0.7615384615384615</c:v>
                </c:pt>
                <c:pt idx="1698">
                  <c:v>0.7615384615384615</c:v>
                </c:pt>
                <c:pt idx="1699">
                  <c:v>0.7615384615384615</c:v>
                </c:pt>
                <c:pt idx="1700">
                  <c:v>0.7615384615384615</c:v>
                </c:pt>
                <c:pt idx="1701">
                  <c:v>0.7615384615384615</c:v>
                </c:pt>
                <c:pt idx="1702">
                  <c:v>0.7615384615384615</c:v>
                </c:pt>
                <c:pt idx="1703">
                  <c:v>0.7615384615384615</c:v>
                </c:pt>
                <c:pt idx="1704">
                  <c:v>0.7615384615384615</c:v>
                </c:pt>
                <c:pt idx="1705">
                  <c:v>0.7615384615384615</c:v>
                </c:pt>
                <c:pt idx="1706">
                  <c:v>0.7615384615384615</c:v>
                </c:pt>
                <c:pt idx="1707">
                  <c:v>0.7615384615384615</c:v>
                </c:pt>
                <c:pt idx="1708">
                  <c:v>0.7615384615384615</c:v>
                </c:pt>
                <c:pt idx="1709">
                  <c:v>0.7615384615384615</c:v>
                </c:pt>
                <c:pt idx="1710">
                  <c:v>0.7615384615384615</c:v>
                </c:pt>
                <c:pt idx="1711">
                  <c:v>0.7615384615384615</c:v>
                </c:pt>
                <c:pt idx="1712">
                  <c:v>0.7615384615384615</c:v>
                </c:pt>
                <c:pt idx="1713">
                  <c:v>0.7615384615384615</c:v>
                </c:pt>
                <c:pt idx="1714">
                  <c:v>0.7615384615384615</c:v>
                </c:pt>
                <c:pt idx="1715">
                  <c:v>0.7615384615384615</c:v>
                </c:pt>
                <c:pt idx="1716">
                  <c:v>0.7615384615384615</c:v>
                </c:pt>
                <c:pt idx="1717">
                  <c:v>0.7615384615384615</c:v>
                </c:pt>
                <c:pt idx="1718">
                  <c:v>0.7615384615384615</c:v>
                </c:pt>
                <c:pt idx="1719">
                  <c:v>0.7615384615384615</c:v>
                </c:pt>
                <c:pt idx="1720">
                  <c:v>0.7615384615384615</c:v>
                </c:pt>
                <c:pt idx="1721">
                  <c:v>0.7615384615384615</c:v>
                </c:pt>
                <c:pt idx="1722">
                  <c:v>0.7615384615384615</c:v>
                </c:pt>
                <c:pt idx="1723">
                  <c:v>0.7615384615384615</c:v>
                </c:pt>
                <c:pt idx="1724">
                  <c:v>0.7615384615384615</c:v>
                </c:pt>
                <c:pt idx="1725">
                  <c:v>0.7615384615384615</c:v>
                </c:pt>
                <c:pt idx="1726">
                  <c:v>0.7615384615384615</c:v>
                </c:pt>
                <c:pt idx="1727">
                  <c:v>0.7615384615384615</c:v>
                </c:pt>
                <c:pt idx="1728">
                  <c:v>0.68351648351648353</c:v>
                </c:pt>
                <c:pt idx="1729">
                  <c:v>0.68351648351648353</c:v>
                </c:pt>
                <c:pt idx="1730">
                  <c:v>0.68351648351648353</c:v>
                </c:pt>
                <c:pt idx="1731">
                  <c:v>0.68351648351648353</c:v>
                </c:pt>
                <c:pt idx="1732">
                  <c:v>0.68351648351648353</c:v>
                </c:pt>
                <c:pt idx="1733">
                  <c:v>0.68351648351648353</c:v>
                </c:pt>
                <c:pt idx="1734">
                  <c:v>0.68351648351648353</c:v>
                </c:pt>
                <c:pt idx="1735">
                  <c:v>0.68351648351648353</c:v>
                </c:pt>
                <c:pt idx="1736">
                  <c:v>0.68351648351648353</c:v>
                </c:pt>
                <c:pt idx="1737">
                  <c:v>0.68351648351648353</c:v>
                </c:pt>
                <c:pt idx="1738">
                  <c:v>0.68351648351648353</c:v>
                </c:pt>
                <c:pt idx="1739">
                  <c:v>0.68351648351648353</c:v>
                </c:pt>
                <c:pt idx="1740">
                  <c:v>0.68351648351648353</c:v>
                </c:pt>
                <c:pt idx="1741">
                  <c:v>0.68351648351648353</c:v>
                </c:pt>
                <c:pt idx="1742">
                  <c:v>0.68351648351648353</c:v>
                </c:pt>
                <c:pt idx="1743">
                  <c:v>0.68351648351648353</c:v>
                </c:pt>
                <c:pt idx="1744">
                  <c:v>0.68351648351648353</c:v>
                </c:pt>
                <c:pt idx="1745">
                  <c:v>0.68351648351648353</c:v>
                </c:pt>
                <c:pt idx="1746">
                  <c:v>0.68351648351648353</c:v>
                </c:pt>
                <c:pt idx="1747">
                  <c:v>0.68351648351648353</c:v>
                </c:pt>
                <c:pt idx="1748">
                  <c:v>0.68351648351648353</c:v>
                </c:pt>
                <c:pt idx="1749">
                  <c:v>0.68351648351648353</c:v>
                </c:pt>
                <c:pt idx="1750">
                  <c:v>0.68351648351648353</c:v>
                </c:pt>
                <c:pt idx="1751">
                  <c:v>0.68351648351648353</c:v>
                </c:pt>
                <c:pt idx="1752">
                  <c:v>0.68351648351648353</c:v>
                </c:pt>
                <c:pt idx="1753">
                  <c:v>0.68351648351648353</c:v>
                </c:pt>
                <c:pt idx="1754">
                  <c:v>0.68351648351648353</c:v>
                </c:pt>
                <c:pt idx="1755">
                  <c:v>0.68351648351648353</c:v>
                </c:pt>
                <c:pt idx="1756">
                  <c:v>0.68351648351648353</c:v>
                </c:pt>
                <c:pt idx="1757">
                  <c:v>0.68351648351648353</c:v>
                </c:pt>
                <c:pt idx="1758">
                  <c:v>0.68351648351648353</c:v>
                </c:pt>
                <c:pt idx="1759">
                  <c:v>0.68351648351648353</c:v>
                </c:pt>
                <c:pt idx="1760">
                  <c:v>0.68351648351648353</c:v>
                </c:pt>
                <c:pt idx="1761">
                  <c:v>0.68351648351648353</c:v>
                </c:pt>
                <c:pt idx="1762">
                  <c:v>0.68351648351648353</c:v>
                </c:pt>
                <c:pt idx="1763">
                  <c:v>0.68351648351648353</c:v>
                </c:pt>
                <c:pt idx="1764">
                  <c:v>0.68351648351648353</c:v>
                </c:pt>
                <c:pt idx="1765">
                  <c:v>0.68351648351648353</c:v>
                </c:pt>
                <c:pt idx="1766">
                  <c:v>0.68351648351648353</c:v>
                </c:pt>
                <c:pt idx="1767">
                  <c:v>0.68351648351648353</c:v>
                </c:pt>
                <c:pt idx="1768">
                  <c:v>0.68351648351648353</c:v>
                </c:pt>
                <c:pt idx="1769">
                  <c:v>0.68351648351648353</c:v>
                </c:pt>
                <c:pt idx="1770">
                  <c:v>0.68351648351648353</c:v>
                </c:pt>
                <c:pt idx="1771">
                  <c:v>0.68351648351648353</c:v>
                </c:pt>
                <c:pt idx="1772">
                  <c:v>0.68351648351648353</c:v>
                </c:pt>
                <c:pt idx="1773">
                  <c:v>0.68351648351648353</c:v>
                </c:pt>
                <c:pt idx="1774">
                  <c:v>0.68351648351648353</c:v>
                </c:pt>
                <c:pt idx="1775">
                  <c:v>0.68351648351648353</c:v>
                </c:pt>
                <c:pt idx="1776">
                  <c:v>0.68351648351648353</c:v>
                </c:pt>
                <c:pt idx="1777">
                  <c:v>0.68351648351648353</c:v>
                </c:pt>
                <c:pt idx="1778">
                  <c:v>0.68351648351648353</c:v>
                </c:pt>
                <c:pt idx="1779">
                  <c:v>0.68351648351648353</c:v>
                </c:pt>
                <c:pt idx="1780">
                  <c:v>0.68351648351648353</c:v>
                </c:pt>
                <c:pt idx="1781">
                  <c:v>0.68351648351648353</c:v>
                </c:pt>
                <c:pt idx="1782">
                  <c:v>0.68351648351648353</c:v>
                </c:pt>
                <c:pt idx="1783">
                  <c:v>0.68351648351648353</c:v>
                </c:pt>
                <c:pt idx="1784">
                  <c:v>0.68351648351648353</c:v>
                </c:pt>
                <c:pt idx="1785">
                  <c:v>0.68351648351648353</c:v>
                </c:pt>
                <c:pt idx="1786">
                  <c:v>0.68351648351648353</c:v>
                </c:pt>
                <c:pt idx="1787">
                  <c:v>0.68351648351648353</c:v>
                </c:pt>
                <c:pt idx="1788">
                  <c:v>0.68351648351648353</c:v>
                </c:pt>
                <c:pt idx="1789">
                  <c:v>0.68351648351648353</c:v>
                </c:pt>
                <c:pt idx="1790">
                  <c:v>0.68351648351648353</c:v>
                </c:pt>
                <c:pt idx="1791">
                  <c:v>0.68351648351648353</c:v>
                </c:pt>
                <c:pt idx="1792">
                  <c:v>0.68351648351648353</c:v>
                </c:pt>
                <c:pt idx="1793">
                  <c:v>0.68351648351648353</c:v>
                </c:pt>
                <c:pt idx="1794">
                  <c:v>0.68351648351648353</c:v>
                </c:pt>
                <c:pt idx="1795">
                  <c:v>0.68351648351648353</c:v>
                </c:pt>
                <c:pt idx="1796">
                  <c:v>0.68351648351648353</c:v>
                </c:pt>
                <c:pt idx="1797">
                  <c:v>0.68351648351648353</c:v>
                </c:pt>
                <c:pt idx="1798">
                  <c:v>0.68351648351648353</c:v>
                </c:pt>
                <c:pt idx="1799">
                  <c:v>0.68351648351648353</c:v>
                </c:pt>
                <c:pt idx="1800">
                  <c:v>0.68351648351648353</c:v>
                </c:pt>
                <c:pt idx="1801">
                  <c:v>0.68351648351648353</c:v>
                </c:pt>
                <c:pt idx="1802">
                  <c:v>0.68351648351648353</c:v>
                </c:pt>
                <c:pt idx="1803">
                  <c:v>0.68351648351648353</c:v>
                </c:pt>
                <c:pt idx="1804">
                  <c:v>0.68351648351648353</c:v>
                </c:pt>
                <c:pt idx="1805">
                  <c:v>0.68351648351648353</c:v>
                </c:pt>
                <c:pt idx="1806">
                  <c:v>0.68351648351648353</c:v>
                </c:pt>
                <c:pt idx="1807">
                  <c:v>0.68351648351648353</c:v>
                </c:pt>
                <c:pt idx="1808">
                  <c:v>0.68351648351648353</c:v>
                </c:pt>
                <c:pt idx="1809">
                  <c:v>0.68351648351648353</c:v>
                </c:pt>
                <c:pt idx="1810">
                  <c:v>0.68351648351648353</c:v>
                </c:pt>
                <c:pt idx="1811">
                  <c:v>0.68351648351648353</c:v>
                </c:pt>
                <c:pt idx="1812">
                  <c:v>0.68351648351648353</c:v>
                </c:pt>
                <c:pt idx="1813">
                  <c:v>0.68351648351648353</c:v>
                </c:pt>
                <c:pt idx="1814">
                  <c:v>0.68351648351648353</c:v>
                </c:pt>
                <c:pt idx="1815">
                  <c:v>0.68351648351648353</c:v>
                </c:pt>
                <c:pt idx="1816">
                  <c:v>0.68351648351648353</c:v>
                </c:pt>
                <c:pt idx="1817">
                  <c:v>0.68351648351648353</c:v>
                </c:pt>
                <c:pt idx="1818">
                  <c:v>0.68351648351648353</c:v>
                </c:pt>
                <c:pt idx="1819">
                  <c:v>0.68351648351648353</c:v>
                </c:pt>
                <c:pt idx="1820">
                  <c:v>0.68351648351648353</c:v>
                </c:pt>
                <c:pt idx="1821">
                  <c:v>0.68351648351648353</c:v>
                </c:pt>
                <c:pt idx="1822">
                  <c:v>0.68351648351648353</c:v>
                </c:pt>
                <c:pt idx="1823">
                  <c:v>0.68351648351648353</c:v>
                </c:pt>
                <c:pt idx="1824">
                  <c:v>0.68351648351648353</c:v>
                </c:pt>
                <c:pt idx="1825">
                  <c:v>0.68351648351648353</c:v>
                </c:pt>
                <c:pt idx="1826">
                  <c:v>0.68351648351648353</c:v>
                </c:pt>
                <c:pt idx="1827">
                  <c:v>0.68351648351648353</c:v>
                </c:pt>
                <c:pt idx="1828">
                  <c:v>0.68351648351648353</c:v>
                </c:pt>
                <c:pt idx="1829">
                  <c:v>0.68351648351648353</c:v>
                </c:pt>
                <c:pt idx="1830">
                  <c:v>0.68351648351648353</c:v>
                </c:pt>
                <c:pt idx="1831">
                  <c:v>0.68351648351648353</c:v>
                </c:pt>
                <c:pt idx="1832">
                  <c:v>0.68351648351648353</c:v>
                </c:pt>
                <c:pt idx="1833">
                  <c:v>0.68351648351648353</c:v>
                </c:pt>
                <c:pt idx="1834">
                  <c:v>0.68351648351648353</c:v>
                </c:pt>
                <c:pt idx="1835">
                  <c:v>0.68351648351648353</c:v>
                </c:pt>
                <c:pt idx="1836">
                  <c:v>0.68351648351648353</c:v>
                </c:pt>
                <c:pt idx="1837">
                  <c:v>0.68351648351648353</c:v>
                </c:pt>
                <c:pt idx="1838">
                  <c:v>0.68351648351648353</c:v>
                </c:pt>
                <c:pt idx="1839">
                  <c:v>0.68351648351648353</c:v>
                </c:pt>
                <c:pt idx="1840">
                  <c:v>0.68351648351648353</c:v>
                </c:pt>
                <c:pt idx="1841">
                  <c:v>0.68351648351648353</c:v>
                </c:pt>
                <c:pt idx="1842">
                  <c:v>0.68351648351648353</c:v>
                </c:pt>
                <c:pt idx="1843">
                  <c:v>0.68351648351648353</c:v>
                </c:pt>
                <c:pt idx="1844">
                  <c:v>0.68351648351648353</c:v>
                </c:pt>
                <c:pt idx="1845">
                  <c:v>0.68351648351648353</c:v>
                </c:pt>
                <c:pt idx="1846">
                  <c:v>0.68351648351648353</c:v>
                </c:pt>
                <c:pt idx="1847">
                  <c:v>0.68351648351648353</c:v>
                </c:pt>
                <c:pt idx="1848">
                  <c:v>0.68351648351648353</c:v>
                </c:pt>
                <c:pt idx="1849">
                  <c:v>0.68351648351648353</c:v>
                </c:pt>
                <c:pt idx="1850">
                  <c:v>0.68351648351648353</c:v>
                </c:pt>
                <c:pt idx="1851">
                  <c:v>0.68351648351648353</c:v>
                </c:pt>
                <c:pt idx="1852">
                  <c:v>0.68351648351648353</c:v>
                </c:pt>
                <c:pt idx="1853">
                  <c:v>0.68351648351648353</c:v>
                </c:pt>
                <c:pt idx="1854">
                  <c:v>0.68351648351648353</c:v>
                </c:pt>
                <c:pt idx="1855">
                  <c:v>0.68351648351648353</c:v>
                </c:pt>
                <c:pt idx="1856">
                  <c:v>0.68351648351648353</c:v>
                </c:pt>
                <c:pt idx="1857">
                  <c:v>0.68351648351648353</c:v>
                </c:pt>
                <c:pt idx="1858">
                  <c:v>0.68351648351648353</c:v>
                </c:pt>
                <c:pt idx="1859">
                  <c:v>0.68351648351648353</c:v>
                </c:pt>
                <c:pt idx="1860">
                  <c:v>0.68351648351648353</c:v>
                </c:pt>
                <c:pt idx="1861">
                  <c:v>0.68351648351648353</c:v>
                </c:pt>
                <c:pt idx="1862">
                  <c:v>0.68351648351648353</c:v>
                </c:pt>
                <c:pt idx="1863">
                  <c:v>0.68351648351648353</c:v>
                </c:pt>
                <c:pt idx="1864">
                  <c:v>0.68351648351648353</c:v>
                </c:pt>
                <c:pt idx="1865">
                  <c:v>0.68351648351648353</c:v>
                </c:pt>
                <c:pt idx="1866">
                  <c:v>0.68351648351648353</c:v>
                </c:pt>
                <c:pt idx="1867">
                  <c:v>0.68351648351648353</c:v>
                </c:pt>
                <c:pt idx="1868">
                  <c:v>0.68351648351648353</c:v>
                </c:pt>
                <c:pt idx="1869">
                  <c:v>0.68351648351648353</c:v>
                </c:pt>
                <c:pt idx="1870">
                  <c:v>0.68351648351648353</c:v>
                </c:pt>
                <c:pt idx="1871">
                  <c:v>0.68351648351648353</c:v>
                </c:pt>
                <c:pt idx="1872">
                  <c:v>0.68351648351648353</c:v>
                </c:pt>
                <c:pt idx="1873">
                  <c:v>0.68351648351648353</c:v>
                </c:pt>
                <c:pt idx="1874">
                  <c:v>0.68351648351648353</c:v>
                </c:pt>
                <c:pt idx="1875">
                  <c:v>0.68351648351648353</c:v>
                </c:pt>
                <c:pt idx="1876">
                  <c:v>0.68351648351648353</c:v>
                </c:pt>
                <c:pt idx="1877">
                  <c:v>0.68351648351648353</c:v>
                </c:pt>
                <c:pt idx="1878">
                  <c:v>0.68351648351648353</c:v>
                </c:pt>
                <c:pt idx="1879">
                  <c:v>0.68351648351648353</c:v>
                </c:pt>
                <c:pt idx="1880">
                  <c:v>0.68351648351648353</c:v>
                </c:pt>
                <c:pt idx="1881">
                  <c:v>0.68351648351648353</c:v>
                </c:pt>
                <c:pt idx="1882">
                  <c:v>0.68351648351648353</c:v>
                </c:pt>
                <c:pt idx="1883">
                  <c:v>0.68351648351648353</c:v>
                </c:pt>
                <c:pt idx="1884">
                  <c:v>0.68351648351648353</c:v>
                </c:pt>
                <c:pt idx="1885">
                  <c:v>0.68351648351648353</c:v>
                </c:pt>
                <c:pt idx="1886">
                  <c:v>0.68351648351648353</c:v>
                </c:pt>
                <c:pt idx="1887">
                  <c:v>0.68351648351648353</c:v>
                </c:pt>
                <c:pt idx="1888">
                  <c:v>0.68351648351648353</c:v>
                </c:pt>
                <c:pt idx="1889">
                  <c:v>0.68351648351648353</c:v>
                </c:pt>
                <c:pt idx="1890">
                  <c:v>0.68351648351648353</c:v>
                </c:pt>
                <c:pt idx="1891">
                  <c:v>0.68351648351648353</c:v>
                </c:pt>
                <c:pt idx="1892">
                  <c:v>0.68351648351648353</c:v>
                </c:pt>
                <c:pt idx="1893">
                  <c:v>0.68351648351648353</c:v>
                </c:pt>
                <c:pt idx="1894">
                  <c:v>0.68351648351648353</c:v>
                </c:pt>
                <c:pt idx="1895">
                  <c:v>0.68351648351648353</c:v>
                </c:pt>
                <c:pt idx="1896">
                  <c:v>0.68351648351648353</c:v>
                </c:pt>
                <c:pt idx="1897">
                  <c:v>0.68351648351648353</c:v>
                </c:pt>
                <c:pt idx="1898">
                  <c:v>0.68351648351648353</c:v>
                </c:pt>
                <c:pt idx="1899">
                  <c:v>0.68351648351648353</c:v>
                </c:pt>
                <c:pt idx="1900">
                  <c:v>0.68351648351648353</c:v>
                </c:pt>
                <c:pt idx="1901">
                  <c:v>0.68351648351648353</c:v>
                </c:pt>
                <c:pt idx="1902">
                  <c:v>0.68351648351648353</c:v>
                </c:pt>
                <c:pt idx="1903">
                  <c:v>0.68351648351648353</c:v>
                </c:pt>
                <c:pt idx="1904">
                  <c:v>0.68351648351648353</c:v>
                </c:pt>
                <c:pt idx="1905">
                  <c:v>0.68351648351648353</c:v>
                </c:pt>
                <c:pt idx="1906">
                  <c:v>0.68351648351648353</c:v>
                </c:pt>
                <c:pt idx="1907">
                  <c:v>0.68351648351648353</c:v>
                </c:pt>
                <c:pt idx="1908">
                  <c:v>0.68351648351648353</c:v>
                </c:pt>
                <c:pt idx="1909">
                  <c:v>0.68351648351648353</c:v>
                </c:pt>
                <c:pt idx="1910">
                  <c:v>0.68351648351648353</c:v>
                </c:pt>
                <c:pt idx="1911">
                  <c:v>0.68351648351648353</c:v>
                </c:pt>
                <c:pt idx="1912">
                  <c:v>0.68351648351648353</c:v>
                </c:pt>
                <c:pt idx="1913">
                  <c:v>0.68351648351648353</c:v>
                </c:pt>
                <c:pt idx="1914">
                  <c:v>0.68351648351648353</c:v>
                </c:pt>
                <c:pt idx="1915">
                  <c:v>0.68351648351648353</c:v>
                </c:pt>
                <c:pt idx="1916">
                  <c:v>0.68351648351648353</c:v>
                </c:pt>
                <c:pt idx="1917">
                  <c:v>0.68351648351648353</c:v>
                </c:pt>
                <c:pt idx="1918">
                  <c:v>0.68351648351648353</c:v>
                </c:pt>
                <c:pt idx="1919">
                  <c:v>0.68351648351648353</c:v>
                </c:pt>
                <c:pt idx="1920">
                  <c:v>0.68351648351648353</c:v>
                </c:pt>
                <c:pt idx="1921">
                  <c:v>0.68351648351648353</c:v>
                </c:pt>
                <c:pt idx="1922">
                  <c:v>0.68351648351648353</c:v>
                </c:pt>
                <c:pt idx="1923">
                  <c:v>0.68351648351648353</c:v>
                </c:pt>
                <c:pt idx="1924">
                  <c:v>0.68351648351648353</c:v>
                </c:pt>
                <c:pt idx="1925">
                  <c:v>0.68351648351648353</c:v>
                </c:pt>
                <c:pt idx="1926">
                  <c:v>0.68351648351648353</c:v>
                </c:pt>
                <c:pt idx="1927">
                  <c:v>0.68351648351648353</c:v>
                </c:pt>
                <c:pt idx="1928">
                  <c:v>0.68351648351648353</c:v>
                </c:pt>
                <c:pt idx="1929">
                  <c:v>0.68351648351648353</c:v>
                </c:pt>
                <c:pt idx="1930">
                  <c:v>0.68351648351648353</c:v>
                </c:pt>
                <c:pt idx="1931">
                  <c:v>0.68351648351648353</c:v>
                </c:pt>
                <c:pt idx="1932">
                  <c:v>0.68351648351648353</c:v>
                </c:pt>
                <c:pt idx="1933">
                  <c:v>0.68351648351648353</c:v>
                </c:pt>
                <c:pt idx="1934">
                  <c:v>0.68351648351648353</c:v>
                </c:pt>
                <c:pt idx="1935">
                  <c:v>0.68351648351648353</c:v>
                </c:pt>
                <c:pt idx="1936">
                  <c:v>0.68351648351648353</c:v>
                </c:pt>
                <c:pt idx="1937">
                  <c:v>0.68351648351648353</c:v>
                </c:pt>
                <c:pt idx="1938">
                  <c:v>0.68351648351648353</c:v>
                </c:pt>
                <c:pt idx="1939">
                  <c:v>0.68351648351648353</c:v>
                </c:pt>
                <c:pt idx="1940">
                  <c:v>0.68351648351648353</c:v>
                </c:pt>
                <c:pt idx="1941">
                  <c:v>0.68351648351648353</c:v>
                </c:pt>
                <c:pt idx="1942">
                  <c:v>0.68351648351648353</c:v>
                </c:pt>
                <c:pt idx="1943">
                  <c:v>0.68351648351648353</c:v>
                </c:pt>
                <c:pt idx="1944">
                  <c:v>0.68351648351648353</c:v>
                </c:pt>
                <c:pt idx="1945">
                  <c:v>0.68351648351648353</c:v>
                </c:pt>
                <c:pt idx="1946">
                  <c:v>0.68351648351648353</c:v>
                </c:pt>
                <c:pt idx="1947">
                  <c:v>0.68351648351648353</c:v>
                </c:pt>
                <c:pt idx="1948">
                  <c:v>0.68351648351648353</c:v>
                </c:pt>
                <c:pt idx="1949">
                  <c:v>0.68351648351648353</c:v>
                </c:pt>
                <c:pt idx="1950">
                  <c:v>0.68351648351648353</c:v>
                </c:pt>
                <c:pt idx="1951">
                  <c:v>0.68351648351648353</c:v>
                </c:pt>
                <c:pt idx="1952">
                  <c:v>0.68351648351648353</c:v>
                </c:pt>
                <c:pt idx="1953">
                  <c:v>0.68351648351648353</c:v>
                </c:pt>
                <c:pt idx="1954">
                  <c:v>0.68351648351648353</c:v>
                </c:pt>
                <c:pt idx="1955">
                  <c:v>0.68351648351648353</c:v>
                </c:pt>
                <c:pt idx="1956">
                  <c:v>0.68351648351648353</c:v>
                </c:pt>
                <c:pt idx="1957">
                  <c:v>0.68351648351648353</c:v>
                </c:pt>
                <c:pt idx="1958">
                  <c:v>0.68351648351648353</c:v>
                </c:pt>
                <c:pt idx="1959">
                  <c:v>0.68351648351648353</c:v>
                </c:pt>
                <c:pt idx="1960">
                  <c:v>0.68351648351648353</c:v>
                </c:pt>
                <c:pt idx="1961">
                  <c:v>0.68351648351648353</c:v>
                </c:pt>
                <c:pt idx="1962">
                  <c:v>0.68351648351648353</c:v>
                </c:pt>
                <c:pt idx="1963">
                  <c:v>0.68351648351648353</c:v>
                </c:pt>
                <c:pt idx="1964">
                  <c:v>0.68351648351648353</c:v>
                </c:pt>
                <c:pt idx="1965">
                  <c:v>0.68351648351648353</c:v>
                </c:pt>
                <c:pt idx="1966">
                  <c:v>0.68351648351648353</c:v>
                </c:pt>
                <c:pt idx="1967">
                  <c:v>0.68351648351648353</c:v>
                </c:pt>
                <c:pt idx="1968">
                  <c:v>0.68351648351648353</c:v>
                </c:pt>
                <c:pt idx="1969">
                  <c:v>0.68351648351648353</c:v>
                </c:pt>
                <c:pt idx="1970">
                  <c:v>0.68351648351648353</c:v>
                </c:pt>
                <c:pt idx="1971">
                  <c:v>0.68351648351648353</c:v>
                </c:pt>
                <c:pt idx="1972">
                  <c:v>0.68351648351648353</c:v>
                </c:pt>
                <c:pt idx="1973">
                  <c:v>0.68351648351648353</c:v>
                </c:pt>
                <c:pt idx="1974">
                  <c:v>0.68351648351648353</c:v>
                </c:pt>
                <c:pt idx="1975">
                  <c:v>0.68351648351648353</c:v>
                </c:pt>
                <c:pt idx="1976">
                  <c:v>0.68351648351648353</c:v>
                </c:pt>
                <c:pt idx="1977">
                  <c:v>0.68351648351648353</c:v>
                </c:pt>
                <c:pt idx="1978">
                  <c:v>0.68351648351648353</c:v>
                </c:pt>
                <c:pt idx="1979">
                  <c:v>0.68351648351648353</c:v>
                </c:pt>
                <c:pt idx="1980">
                  <c:v>0.68351648351648353</c:v>
                </c:pt>
                <c:pt idx="1981">
                  <c:v>0.68351648351648353</c:v>
                </c:pt>
                <c:pt idx="1982">
                  <c:v>0.68351648351648353</c:v>
                </c:pt>
                <c:pt idx="1983">
                  <c:v>0.68351648351648353</c:v>
                </c:pt>
                <c:pt idx="1984">
                  <c:v>0.68351648351648353</c:v>
                </c:pt>
                <c:pt idx="1985">
                  <c:v>0.68351648351648353</c:v>
                </c:pt>
                <c:pt idx="1986">
                  <c:v>0.68351648351648353</c:v>
                </c:pt>
                <c:pt idx="1987">
                  <c:v>0.68351648351648353</c:v>
                </c:pt>
                <c:pt idx="1988">
                  <c:v>0.68351648351648353</c:v>
                </c:pt>
                <c:pt idx="1989">
                  <c:v>0.68351648351648353</c:v>
                </c:pt>
                <c:pt idx="1990">
                  <c:v>0.68351648351648353</c:v>
                </c:pt>
                <c:pt idx="1991">
                  <c:v>0.68351648351648353</c:v>
                </c:pt>
                <c:pt idx="1992">
                  <c:v>0.68351648351648353</c:v>
                </c:pt>
                <c:pt idx="1993">
                  <c:v>0.68351648351648353</c:v>
                </c:pt>
                <c:pt idx="1994">
                  <c:v>0.68351648351648353</c:v>
                </c:pt>
                <c:pt idx="1995">
                  <c:v>0.68351648351648353</c:v>
                </c:pt>
                <c:pt idx="1996">
                  <c:v>0.68351648351648353</c:v>
                </c:pt>
                <c:pt idx="1997">
                  <c:v>0.68351648351648353</c:v>
                </c:pt>
                <c:pt idx="1998">
                  <c:v>0.68351648351648353</c:v>
                </c:pt>
                <c:pt idx="1999">
                  <c:v>0.68351648351648353</c:v>
                </c:pt>
                <c:pt idx="2000">
                  <c:v>0.68351648351648353</c:v>
                </c:pt>
                <c:pt idx="2001">
                  <c:v>0.68351648351648353</c:v>
                </c:pt>
                <c:pt idx="2002">
                  <c:v>0.68351648351648353</c:v>
                </c:pt>
                <c:pt idx="2003">
                  <c:v>0.68351648351648353</c:v>
                </c:pt>
                <c:pt idx="2004">
                  <c:v>0.68351648351648353</c:v>
                </c:pt>
                <c:pt idx="2005">
                  <c:v>0.68351648351648353</c:v>
                </c:pt>
                <c:pt idx="2006">
                  <c:v>0.68351648351648353</c:v>
                </c:pt>
                <c:pt idx="2007">
                  <c:v>0.68351648351648353</c:v>
                </c:pt>
                <c:pt idx="2008">
                  <c:v>0.68351648351648353</c:v>
                </c:pt>
                <c:pt idx="2009">
                  <c:v>0.68351648351648353</c:v>
                </c:pt>
                <c:pt idx="2010">
                  <c:v>0.68351648351648353</c:v>
                </c:pt>
                <c:pt idx="2011">
                  <c:v>0.68351648351648353</c:v>
                </c:pt>
                <c:pt idx="2012">
                  <c:v>0.68351648351648353</c:v>
                </c:pt>
                <c:pt idx="2013">
                  <c:v>0.68351648351648353</c:v>
                </c:pt>
                <c:pt idx="2014">
                  <c:v>0.68351648351648353</c:v>
                </c:pt>
                <c:pt idx="2015">
                  <c:v>0.68351648351648353</c:v>
                </c:pt>
                <c:pt idx="2016">
                  <c:v>0.68351648351648353</c:v>
                </c:pt>
                <c:pt idx="2017">
                  <c:v>0.68351648351648353</c:v>
                </c:pt>
                <c:pt idx="2018">
                  <c:v>0.68351648351648353</c:v>
                </c:pt>
                <c:pt idx="2019">
                  <c:v>0.68351648351648353</c:v>
                </c:pt>
                <c:pt idx="2020">
                  <c:v>0.68351648351648353</c:v>
                </c:pt>
                <c:pt idx="2021">
                  <c:v>0.68351648351648353</c:v>
                </c:pt>
                <c:pt idx="2022">
                  <c:v>0.68351648351648353</c:v>
                </c:pt>
                <c:pt idx="2023">
                  <c:v>0.68351648351648353</c:v>
                </c:pt>
                <c:pt idx="2024">
                  <c:v>0.68351648351648353</c:v>
                </c:pt>
                <c:pt idx="2025">
                  <c:v>0.68351648351648353</c:v>
                </c:pt>
                <c:pt idx="2026">
                  <c:v>0.68351648351648353</c:v>
                </c:pt>
                <c:pt idx="2027">
                  <c:v>0.68351648351648353</c:v>
                </c:pt>
                <c:pt idx="2028">
                  <c:v>0.68351648351648353</c:v>
                </c:pt>
                <c:pt idx="2029">
                  <c:v>0.68351648351648353</c:v>
                </c:pt>
                <c:pt idx="2030">
                  <c:v>0.68351648351648353</c:v>
                </c:pt>
                <c:pt idx="2031">
                  <c:v>0.68351648351648353</c:v>
                </c:pt>
                <c:pt idx="2032">
                  <c:v>0.68351648351648353</c:v>
                </c:pt>
                <c:pt idx="2033">
                  <c:v>0.68351648351648353</c:v>
                </c:pt>
                <c:pt idx="2034">
                  <c:v>0.68351648351648353</c:v>
                </c:pt>
                <c:pt idx="2035">
                  <c:v>0.68351648351648353</c:v>
                </c:pt>
                <c:pt idx="2036">
                  <c:v>0.68351648351648353</c:v>
                </c:pt>
                <c:pt idx="2037">
                  <c:v>0.68351648351648353</c:v>
                </c:pt>
                <c:pt idx="2038">
                  <c:v>0.68351648351648353</c:v>
                </c:pt>
                <c:pt idx="2039">
                  <c:v>0.68351648351648353</c:v>
                </c:pt>
                <c:pt idx="2040">
                  <c:v>0.68351648351648353</c:v>
                </c:pt>
                <c:pt idx="2041">
                  <c:v>0.68351648351648353</c:v>
                </c:pt>
                <c:pt idx="2042">
                  <c:v>0.68351648351648353</c:v>
                </c:pt>
                <c:pt idx="2043">
                  <c:v>0.68351648351648353</c:v>
                </c:pt>
                <c:pt idx="2044">
                  <c:v>0.68351648351648353</c:v>
                </c:pt>
                <c:pt idx="2045">
                  <c:v>0.68351648351648353</c:v>
                </c:pt>
                <c:pt idx="2046">
                  <c:v>0.68351648351648353</c:v>
                </c:pt>
                <c:pt idx="2047">
                  <c:v>0.68351648351648353</c:v>
                </c:pt>
                <c:pt idx="2048">
                  <c:v>0.68351648351648353</c:v>
                </c:pt>
                <c:pt idx="2049">
                  <c:v>0.68351648351648353</c:v>
                </c:pt>
                <c:pt idx="2050">
                  <c:v>0.68351648351648353</c:v>
                </c:pt>
                <c:pt idx="2051">
                  <c:v>0.68351648351648353</c:v>
                </c:pt>
                <c:pt idx="2052">
                  <c:v>0.68351648351648353</c:v>
                </c:pt>
                <c:pt idx="2053">
                  <c:v>0.68351648351648353</c:v>
                </c:pt>
                <c:pt idx="2054">
                  <c:v>0.68351648351648353</c:v>
                </c:pt>
                <c:pt idx="2055">
                  <c:v>0.68351648351648353</c:v>
                </c:pt>
                <c:pt idx="2056">
                  <c:v>0.68351648351648353</c:v>
                </c:pt>
                <c:pt idx="2057">
                  <c:v>0.68351648351648353</c:v>
                </c:pt>
                <c:pt idx="2058">
                  <c:v>0.68351648351648353</c:v>
                </c:pt>
                <c:pt idx="2059">
                  <c:v>0.68351648351648353</c:v>
                </c:pt>
                <c:pt idx="2060">
                  <c:v>0.68351648351648353</c:v>
                </c:pt>
                <c:pt idx="2061">
                  <c:v>0.68351648351648353</c:v>
                </c:pt>
                <c:pt idx="2062">
                  <c:v>0.68351648351648353</c:v>
                </c:pt>
                <c:pt idx="2063">
                  <c:v>0.68351648351648353</c:v>
                </c:pt>
                <c:pt idx="2064">
                  <c:v>0.68351648351648353</c:v>
                </c:pt>
                <c:pt idx="2065">
                  <c:v>0.62179487179487181</c:v>
                </c:pt>
                <c:pt idx="2066">
                  <c:v>0.62179487179487181</c:v>
                </c:pt>
                <c:pt idx="2067">
                  <c:v>0.62179487179487181</c:v>
                </c:pt>
                <c:pt idx="2068">
                  <c:v>0.62179487179487181</c:v>
                </c:pt>
                <c:pt idx="2069">
                  <c:v>0.62179487179487181</c:v>
                </c:pt>
                <c:pt idx="2070">
                  <c:v>0.62179487179487181</c:v>
                </c:pt>
                <c:pt idx="2071">
                  <c:v>0.62179487179487181</c:v>
                </c:pt>
                <c:pt idx="2072">
                  <c:v>0.62179487179487181</c:v>
                </c:pt>
                <c:pt idx="2073">
                  <c:v>0.62179487179487181</c:v>
                </c:pt>
                <c:pt idx="2074">
                  <c:v>0.62179487179487181</c:v>
                </c:pt>
                <c:pt idx="2075">
                  <c:v>0.62179487179487181</c:v>
                </c:pt>
                <c:pt idx="2076">
                  <c:v>0.62179487179487181</c:v>
                </c:pt>
                <c:pt idx="2077">
                  <c:v>0.62179487179487181</c:v>
                </c:pt>
                <c:pt idx="2078">
                  <c:v>0.62179487179487181</c:v>
                </c:pt>
                <c:pt idx="2079">
                  <c:v>0.62179487179487181</c:v>
                </c:pt>
                <c:pt idx="2080">
                  <c:v>0.62179487179487181</c:v>
                </c:pt>
                <c:pt idx="2081">
                  <c:v>0.62179487179487181</c:v>
                </c:pt>
                <c:pt idx="2082">
                  <c:v>0.62179487179487181</c:v>
                </c:pt>
                <c:pt idx="2083">
                  <c:v>0.62179487179487181</c:v>
                </c:pt>
                <c:pt idx="2084">
                  <c:v>0.62179487179487181</c:v>
                </c:pt>
                <c:pt idx="2085">
                  <c:v>0.62179487179487181</c:v>
                </c:pt>
                <c:pt idx="2086">
                  <c:v>0.62179487179487181</c:v>
                </c:pt>
                <c:pt idx="2087">
                  <c:v>0.62179487179487181</c:v>
                </c:pt>
                <c:pt idx="2088">
                  <c:v>0.62179487179487181</c:v>
                </c:pt>
                <c:pt idx="2089">
                  <c:v>0.62179487179487181</c:v>
                </c:pt>
                <c:pt idx="2090">
                  <c:v>0.62179487179487181</c:v>
                </c:pt>
                <c:pt idx="2091">
                  <c:v>0.62179487179487181</c:v>
                </c:pt>
                <c:pt idx="2092">
                  <c:v>0.62179487179487181</c:v>
                </c:pt>
                <c:pt idx="2093">
                  <c:v>0.62179487179487181</c:v>
                </c:pt>
                <c:pt idx="2094">
                  <c:v>0.62179487179487181</c:v>
                </c:pt>
                <c:pt idx="2095">
                  <c:v>0.62179487179487181</c:v>
                </c:pt>
                <c:pt idx="2096">
                  <c:v>0.62179487179487181</c:v>
                </c:pt>
                <c:pt idx="2097">
                  <c:v>0.62179487179487181</c:v>
                </c:pt>
                <c:pt idx="2098">
                  <c:v>0.62179487179487181</c:v>
                </c:pt>
                <c:pt idx="2099">
                  <c:v>0.62179487179487181</c:v>
                </c:pt>
                <c:pt idx="2100">
                  <c:v>0.62179487179487181</c:v>
                </c:pt>
                <c:pt idx="2101">
                  <c:v>0.62179487179487181</c:v>
                </c:pt>
                <c:pt idx="2102">
                  <c:v>0.62179487179487181</c:v>
                </c:pt>
                <c:pt idx="2103">
                  <c:v>0.62179487179487181</c:v>
                </c:pt>
                <c:pt idx="2104">
                  <c:v>0.62179487179487181</c:v>
                </c:pt>
                <c:pt idx="2105">
                  <c:v>0.62179487179487181</c:v>
                </c:pt>
                <c:pt idx="2106">
                  <c:v>0.62179487179487181</c:v>
                </c:pt>
                <c:pt idx="2107">
                  <c:v>0.62179487179487181</c:v>
                </c:pt>
                <c:pt idx="2108">
                  <c:v>0.62179487179487181</c:v>
                </c:pt>
                <c:pt idx="2109">
                  <c:v>0.62179487179487181</c:v>
                </c:pt>
                <c:pt idx="2110">
                  <c:v>0.62179487179487181</c:v>
                </c:pt>
                <c:pt idx="2111">
                  <c:v>0.62179487179487181</c:v>
                </c:pt>
                <c:pt idx="2112">
                  <c:v>0.62179487179487181</c:v>
                </c:pt>
                <c:pt idx="2113">
                  <c:v>0.62179487179487181</c:v>
                </c:pt>
                <c:pt idx="2114">
                  <c:v>0.62179487179487181</c:v>
                </c:pt>
                <c:pt idx="2115">
                  <c:v>0.62179487179487181</c:v>
                </c:pt>
                <c:pt idx="2116">
                  <c:v>0.62179487179487181</c:v>
                </c:pt>
                <c:pt idx="2117">
                  <c:v>0.62179487179487181</c:v>
                </c:pt>
                <c:pt idx="2118">
                  <c:v>0.62179487179487181</c:v>
                </c:pt>
                <c:pt idx="2119">
                  <c:v>0.62179487179487181</c:v>
                </c:pt>
                <c:pt idx="2120">
                  <c:v>0.62179487179487181</c:v>
                </c:pt>
                <c:pt idx="2121">
                  <c:v>0.62179487179487181</c:v>
                </c:pt>
                <c:pt idx="2122">
                  <c:v>0.62179487179487181</c:v>
                </c:pt>
                <c:pt idx="2123">
                  <c:v>0.62179487179487181</c:v>
                </c:pt>
                <c:pt idx="2124">
                  <c:v>0.62179487179487181</c:v>
                </c:pt>
                <c:pt idx="2125">
                  <c:v>0.62179487179487181</c:v>
                </c:pt>
                <c:pt idx="2126">
                  <c:v>0.62179487179487181</c:v>
                </c:pt>
                <c:pt idx="2127">
                  <c:v>0.62179487179487181</c:v>
                </c:pt>
                <c:pt idx="2128">
                  <c:v>0.62179487179487181</c:v>
                </c:pt>
                <c:pt idx="2129">
                  <c:v>0.62179487179487181</c:v>
                </c:pt>
                <c:pt idx="2130">
                  <c:v>0.62179487179487181</c:v>
                </c:pt>
                <c:pt idx="2131">
                  <c:v>0.62179487179487181</c:v>
                </c:pt>
                <c:pt idx="2132">
                  <c:v>0.62179487179487181</c:v>
                </c:pt>
                <c:pt idx="2133">
                  <c:v>0.62179487179487181</c:v>
                </c:pt>
                <c:pt idx="2134">
                  <c:v>0.62179487179487181</c:v>
                </c:pt>
                <c:pt idx="2135">
                  <c:v>0.62179487179487181</c:v>
                </c:pt>
                <c:pt idx="2136">
                  <c:v>0.62179487179487181</c:v>
                </c:pt>
                <c:pt idx="2137">
                  <c:v>0.62179487179487181</c:v>
                </c:pt>
                <c:pt idx="2138">
                  <c:v>0.62179487179487181</c:v>
                </c:pt>
                <c:pt idx="2139">
                  <c:v>0.62179487179487181</c:v>
                </c:pt>
                <c:pt idx="2140">
                  <c:v>0.62179487179487181</c:v>
                </c:pt>
                <c:pt idx="2141">
                  <c:v>0.62179487179487181</c:v>
                </c:pt>
                <c:pt idx="2142">
                  <c:v>0.62179487179487181</c:v>
                </c:pt>
                <c:pt idx="2143">
                  <c:v>0.62179487179487181</c:v>
                </c:pt>
                <c:pt idx="2144">
                  <c:v>0.62179487179487181</c:v>
                </c:pt>
                <c:pt idx="2145">
                  <c:v>0.62179487179487181</c:v>
                </c:pt>
                <c:pt idx="2146">
                  <c:v>0.62179487179487181</c:v>
                </c:pt>
                <c:pt idx="2147">
                  <c:v>0.62179487179487181</c:v>
                </c:pt>
                <c:pt idx="2148">
                  <c:v>0.62179487179487181</c:v>
                </c:pt>
                <c:pt idx="2149">
                  <c:v>0.62179487179487181</c:v>
                </c:pt>
                <c:pt idx="2150">
                  <c:v>0.62179487179487181</c:v>
                </c:pt>
                <c:pt idx="2151">
                  <c:v>0.62179487179487181</c:v>
                </c:pt>
                <c:pt idx="2152">
                  <c:v>0.62179487179487181</c:v>
                </c:pt>
                <c:pt idx="2153">
                  <c:v>0.62179487179487181</c:v>
                </c:pt>
                <c:pt idx="2154">
                  <c:v>0.62179487179487181</c:v>
                </c:pt>
                <c:pt idx="2155">
                  <c:v>0.62179487179487181</c:v>
                </c:pt>
                <c:pt idx="2156">
                  <c:v>0.62179487179487181</c:v>
                </c:pt>
                <c:pt idx="2157">
                  <c:v>0.62179487179487181</c:v>
                </c:pt>
                <c:pt idx="2158">
                  <c:v>0.62179487179487181</c:v>
                </c:pt>
                <c:pt idx="2159">
                  <c:v>0.62179487179487181</c:v>
                </c:pt>
                <c:pt idx="2160">
                  <c:v>0.62179487179487181</c:v>
                </c:pt>
                <c:pt idx="2161">
                  <c:v>0.62179487179487181</c:v>
                </c:pt>
                <c:pt idx="2162">
                  <c:v>0.62179487179487181</c:v>
                </c:pt>
                <c:pt idx="2163">
                  <c:v>0.62179487179487181</c:v>
                </c:pt>
                <c:pt idx="2164">
                  <c:v>0.62179487179487181</c:v>
                </c:pt>
                <c:pt idx="2165">
                  <c:v>0.62179487179487181</c:v>
                </c:pt>
                <c:pt idx="2166">
                  <c:v>0.62179487179487181</c:v>
                </c:pt>
                <c:pt idx="2167">
                  <c:v>0.62179487179487181</c:v>
                </c:pt>
                <c:pt idx="2168">
                  <c:v>0.62179487179487181</c:v>
                </c:pt>
                <c:pt idx="2169">
                  <c:v>0.62179487179487181</c:v>
                </c:pt>
                <c:pt idx="2170">
                  <c:v>0.62179487179487181</c:v>
                </c:pt>
                <c:pt idx="2171">
                  <c:v>0.62179487179487181</c:v>
                </c:pt>
                <c:pt idx="2172">
                  <c:v>0.62179487179487181</c:v>
                </c:pt>
                <c:pt idx="2173">
                  <c:v>0.62179487179487181</c:v>
                </c:pt>
                <c:pt idx="2174">
                  <c:v>0.62179487179487181</c:v>
                </c:pt>
                <c:pt idx="2175">
                  <c:v>0.62179487179487181</c:v>
                </c:pt>
                <c:pt idx="2176">
                  <c:v>0.62179487179487181</c:v>
                </c:pt>
                <c:pt idx="2177">
                  <c:v>0.62179487179487181</c:v>
                </c:pt>
                <c:pt idx="2178">
                  <c:v>0.62179487179487181</c:v>
                </c:pt>
                <c:pt idx="2179">
                  <c:v>0.62179487179487181</c:v>
                </c:pt>
                <c:pt idx="2180">
                  <c:v>0.62179487179487181</c:v>
                </c:pt>
                <c:pt idx="2181">
                  <c:v>0.62179487179487181</c:v>
                </c:pt>
                <c:pt idx="2182">
                  <c:v>0.62179487179487181</c:v>
                </c:pt>
                <c:pt idx="2183">
                  <c:v>0.62179487179487181</c:v>
                </c:pt>
                <c:pt idx="2184">
                  <c:v>0.62179487179487181</c:v>
                </c:pt>
                <c:pt idx="2185">
                  <c:v>0.62179487179487181</c:v>
                </c:pt>
                <c:pt idx="2186">
                  <c:v>0.62179487179487181</c:v>
                </c:pt>
                <c:pt idx="2187">
                  <c:v>0.62179487179487181</c:v>
                </c:pt>
                <c:pt idx="2188">
                  <c:v>0.62179487179487181</c:v>
                </c:pt>
                <c:pt idx="2189">
                  <c:v>0.62179487179487181</c:v>
                </c:pt>
                <c:pt idx="2190">
                  <c:v>0.62179487179487181</c:v>
                </c:pt>
                <c:pt idx="2191">
                  <c:v>0.62179487179487181</c:v>
                </c:pt>
                <c:pt idx="2192">
                  <c:v>0.62179487179487181</c:v>
                </c:pt>
                <c:pt idx="2193">
                  <c:v>0.62179487179487181</c:v>
                </c:pt>
                <c:pt idx="2194">
                  <c:v>0.62179487179487181</c:v>
                </c:pt>
                <c:pt idx="2195">
                  <c:v>0.62179487179487181</c:v>
                </c:pt>
                <c:pt idx="2196">
                  <c:v>0.62179487179487181</c:v>
                </c:pt>
                <c:pt idx="2197">
                  <c:v>0.62179487179487181</c:v>
                </c:pt>
                <c:pt idx="2198">
                  <c:v>0.62179487179487181</c:v>
                </c:pt>
                <c:pt idx="2199">
                  <c:v>0.62179487179487181</c:v>
                </c:pt>
                <c:pt idx="2200">
                  <c:v>0.62179487179487181</c:v>
                </c:pt>
                <c:pt idx="2201">
                  <c:v>0.62179487179487181</c:v>
                </c:pt>
                <c:pt idx="2202">
                  <c:v>0.62179487179487181</c:v>
                </c:pt>
                <c:pt idx="2203">
                  <c:v>0.62179487179487181</c:v>
                </c:pt>
                <c:pt idx="2204">
                  <c:v>0.62179487179487181</c:v>
                </c:pt>
                <c:pt idx="2205">
                  <c:v>0.62179487179487181</c:v>
                </c:pt>
                <c:pt idx="2206">
                  <c:v>0.62179487179487181</c:v>
                </c:pt>
                <c:pt idx="2207">
                  <c:v>0.62179487179487181</c:v>
                </c:pt>
                <c:pt idx="2208">
                  <c:v>0.62179487179487181</c:v>
                </c:pt>
                <c:pt idx="2209">
                  <c:v>0.62179487179487181</c:v>
                </c:pt>
                <c:pt idx="2210">
                  <c:v>0.62179487179487181</c:v>
                </c:pt>
                <c:pt idx="2211">
                  <c:v>0.62179487179487181</c:v>
                </c:pt>
                <c:pt idx="2212">
                  <c:v>0.62179487179487181</c:v>
                </c:pt>
                <c:pt idx="2213">
                  <c:v>0.62179487179487181</c:v>
                </c:pt>
                <c:pt idx="2214">
                  <c:v>0.62179487179487181</c:v>
                </c:pt>
                <c:pt idx="2215">
                  <c:v>0.62179487179487181</c:v>
                </c:pt>
                <c:pt idx="2216">
                  <c:v>0.62179487179487181</c:v>
                </c:pt>
                <c:pt idx="2217">
                  <c:v>0.62179487179487181</c:v>
                </c:pt>
                <c:pt idx="2218">
                  <c:v>0.62179487179487181</c:v>
                </c:pt>
                <c:pt idx="2219">
                  <c:v>0.62179487179487181</c:v>
                </c:pt>
                <c:pt idx="2220">
                  <c:v>0.62179487179487181</c:v>
                </c:pt>
                <c:pt idx="2221">
                  <c:v>0.62179487179487181</c:v>
                </c:pt>
                <c:pt idx="2222">
                  <c:v>0.62179487179487181</c:v>
                </c:pt>
                <c:pt idx="2223">
                  <c:v>0.62179487179487181</c:v>
                </c:pt>
                <c:pt idx="2224">
                  <c:v>0.62179487179487181</c:v>
                </c:pt>
                <c:pt idx="2225">
                  <c:v>0.62179487179487181</c:v>
                </c:pt>
                <c:pt idx="2226">
                  <c:v>0.62179487179487181</c:v>
                </c:pt>
                <c:pt idx="2227">
                  <c:v>0.62179487179487181</c:v>
                </c:pt>
                <c:pt idx="2228">
                  <c:v>0.62179487179487181</c:v>
                </c:pt>
                <c:pt idx="2229">
                  <c:v>0.62179487179487181</c:v>
                </c:pt>
                <c:pt idx="2230">
                  <c:v>0.62179487179487181</c:v>
                </c:pt>
                <c:pt idx="2231">
                  <c:v>0.62179487179487181</c:v>
                </c:pt>
                <c:pt idx="2232">
                  <c:v>0.62179487179487181</c:v>
                </c:pt>
                <c:pt idx="2233">
                  <c:v>0.62179487179487181</c:v>
                </c:pt>
                <c:pt idx="2234">
                  <c:v>0.62179487179487181</c:v>
                </c:pt>
                <c:pt idx="2235">
                  <c:v>0.62179487179487181</c:v>
                </c:pt>
                <c:pt idx="2236">
                  <c:v>0.62179487179487181</c:v>
                </c:pt>
                <c:pt idx="2237">
                  <c:v>0.62179487179487181</c:v>
                </c:pt>
                <c:pt idx="2238">
                  <c:v>0.62179487179487181</c:v>
                </c:pt>
                <c:pt idx="2239">
                  <c:v>0.62179487179487181</c:v>
                </c:pt>
                <c:pt idx="2240">
                  <c:v>0.62179487179487181</c:v>
                </c:pt>
                <c:pt idx="2241">
                  <c:v>0.62179487179487181</c:v>
                </c:pt>
                <c:pt idx="2242">
                  <c:v>0.62179487179487181</c:v>
                </c:pt>
                <c:pt idx="2243">
                  <c:v>0.62179487179487181</c:v>
                </c:pt>
                <c:pt idx="2244">
                  <c:v>0.62179487179487181</c:v>
                </c:pt>
                <c:pt idx="2245">
                  <c:v>0.62179487179487181</c:v>
                </c:pt>
                <c:pt idx="2246">
                  <c:v>0.62179487179487181</c:v>
                </c:pt>
                <c:pt idx="2247">
                  <c:v>0.62179487179487181</c:v>
                </c:pt>
                <c:pt idx="2248">
                  <c:v>0.62179487179487181</c:v>
                </c:pt>
                <c:pt idx="2249">
                  <c:v>0.62179487179487181</c:v>
                </c:pt>
                <c:pt idx="2250">
                  <c:v>0.62179487179487181</c:v>
                </c:pt>
                <c:pt idx="2251">
                  <c:v>0.62179487179487181</c:v>
                </c:pt>
                <c:pt idx="2252">
                  <c:v>0.62179487179487181</c:v>
                </c:pt>
                <c:pt idx="2253">
                  <c:v>0.62179487179487181</c:v>
                </c:pt>
                <c:pt idx="2254">
                  <c:v>0.62179487179487181</c:v>
                </c:pt>
                <c:pt idx="2255">
                  <c:v>0.62179487179487181</c:v>
                </c:pt>
                <c:pt idx="2256">
                  <c:v>0.62179487179487181</c:v>
                </c:pt>
                <c:pt idx="2257">
                  <c:v>0.62179487179487181</c:v>
                </c:pt>
                <c:pt idx="2258">
                  <c:v>0.62179487179487181</c:v>
                </c:pt>
                <c:pt idx="2259">
                  <c:v>0.62179487179487181</c:v>
                </c:pt>
                <c:pt idx="2260">
                  <c:v>0.62179487179487181</c:v>
                </c:pt>
                <c:pt idx="2261">
                  <c:v>0.62179487179487181</c:v>
                </c:pt>
                <c:pt idx="2262">
                  <c:v>0.62179487179487181</c:v>
                </c:pt>
                <c:pt idx="2263">
                  <c:v>0.62179487179487181</c:v>
                </c:pt>
                <c:pt idx="2264">
                  <c:v>0.62179487179487181</c:v>
                </c:pt>
                <c:pt idx="2265">
                  <c:v>0.62179487179487181</c:v>
                </c:pt>
                <c:pt idx="2266">
                  <c:v>0.62179487179487181</c:v>
                </c:pt>
                <c:pt idx="2267">
                  <c:v>0.62179487179487181</c:v>
                </c:pt>
                <c:pt idx="2268">
                  <c:v>0.62179487179487181</c:v>
                </c:pt>
                <c:pt idx="2269">
                  <c:v>0.62179487179487181</c:v>
                </c:pt>
                <c:pt idx="2270">
                  <c:v>0.62179487179487181</c:v>
                </c:pt>
                <c:pt idx="2271">
                  <c:v>0.62179487179487181</c:v>
                </c:pt>
                <c:pt idx="2272">
                  <c:v>0.62179487179487181</c:v>
                </c:pt>
                <c:pt idx="2273">
                  <c:v>0.62179487179487181</c:v>
                </c:pt>
                <c:pt idx="2274">
                  <c:v>0.62179487179487181</c:v>
                </c:pt>
                <c:pt idx="2275">
                  <c:v>0.62179487179487181</c:v>
                </c:pt>
                <c:pt idx="2276">
                  <c:v>0.62179487179487181</c:v>
                </c:pt>
                <c:pt idx="2277">
                  <c:v>0.62179487179487181</c:v>
                </c:pt>
                <c:pt idx="2278">
                  <c:v>0.62179487179487181</c:v>
                </c:pt>
                <c:pt idx="2279">
                  <c:v>0.62179487179487181</c:v>
                </c:pt>
                <c:pt idx="2280">
                  <c:v>0.62179487179487181</c:v>
                </c:pt>
                <c:pt idx="2281">
                  <c:v>0.62179487179487181</c:v>
                </c:pt>
                <c:pt idx="2282">
                  <c:v>0.62179487179487181</c:v>
                </c:pt>
                <c:pt idx="2283">
                  <c:v>0.62179487179487181</c:v>
                </c:pt>
                <c:pt idx="2284">
                  <c:v>0.62179487179487181</c:v>
                </c:pt>
                <c:pt idx="2285">
                  <c:v>0.62179487179487181</c:v>
                </c:pt>
                <c:pt idx="2286">
                  <c:v>0.62179487179487181</c:v>
                </c:pt>
                <c:pt idx="2287">
                  <c:v>0.62179487179487181</c:v>
                </c:pt>
                <c:pt idx="2288">
                  <c:v>0.62179487179487181</c:v>
                </c:pt>
                <c:pt idx="2289">
                  <c:v>0.62179487179487181</c:v>
                </c:pt>
                <c:pt idx="2290">
                  <c:v>0.62179487179487181</c:v>
                </c:pt>
                <c:pt idx="2291">
                  <c:v>0.62179487179487181</c:v>
                </c:pt>
                <c:pt idx="2292">
                  <c:v>0.62179487179487181</c:v>
                </c:pt>
                <c:pt idx="2293">
                  <c:v>0.62179487179487181</c:v>
                </c:pt>
                <c:pt idx="2294">
                  <c:v>0.62179487179487181</c:v>
                </c:pt>
                <c:pt idx="2295">
                  <c:v>0.62179487179487181</c:v>
                </c:pt>
                <c:pt idx="2296">
                  <c:v>0.62179487179487181</c:v>
                </c:pt>
                <c:pt idx="2297">
                  <c:v>0.62179487179487181</c:v>
                </c:pt>
                <c:pt idx="2298">
                  <c:v>0.62179487179487181</c:v>
                </c:pt>
                <c:pt idx="2299">
                  <c:v>0.62179487179487181</c:v>
                </c:pt>
                <c:pt idx="2300">
                  <c:v>0.62179487179487181</c:v>
                </c:pt>
                <c:pt idx="2301">
                  <c:v>0.62179487179487181</c:v>
                </c:pt>
                <c:pt idx="2302">
                  <c:v>0.62179487179487181</c:v>
                </c:pt>
                <c:pt idx="2303">
                  <c:v>0.62179487179487181</c:v>
                </c:pt>
                <c:pt idx="2304">
                  <c:v>0.62179487179487181</c:v>
                </c:pt>
                <c:pt idx="2305">
                  <c:v>0.62179487179487181</c:v>
                </c:pt>
                <c:pt idx="2306">
                  <c:v>0.62179487179487181</c:v>
                </c:pt>
                <c:pt idx="2307">
                  <c:v>0.62179487179487181</c:v>
                </c:pt>
                <c:pt idx="2308">
                  <c:v>0.62179487179487181</c:v>
                </c:pt>
                <c:pt idx="2309">
                  <c:v>0.62179487179487181</c:v>
                </c:pt>
                <c:pt idx="2310">
                  <c:v>0.62179487179487181</c:v>
                </c:pt>
                <c:pt idx="2311">
                  <c:v>0.62179487179487181</c:v>
                </c:pt>
                <c:pt idx="2312">
                  <c:v>0.62179487179487181</c:v>
                </c:pt>
                <c:pt idx="2313">
                  <c:v>0.62179487179487181</c:v>
                </c:pt>
                <c:pt idx="2314">
                  <c:v>0.62179487179487181</c:v>
                </c:pt>
                <c:pt idx="2315">
                  <c:v>0.62179487179487181</c:v>
                </c:pt>
                <c:pt idx="2316">
                  <c:v>0.62179487179487181</c:v>
                </c:pt>
                <c:pt idx="2317">
                  <c:v>0.62179487179487181</c:v>
                </c:pt>
                <c:pt idx="2318">
                  <c:v>0.62179487179487181</c:v>
                </c:pt>
                <c:pt idx="2319">
                  <c:v>0.62179487179487181</c:v>
                </c:pt>
                <c:pt idx="2320">
                  <c:v>0.62179487179487181</c:v>
                </c:pt>
                <c:pt idx="2321">
                  <c:v>0.62179487179487181</c:v>
                </c:pt>
                <c:pt idx="2322">
                  <c:v>0.62179487179487181</c:v>
                </c:pt>
                <c:pt idx="2323">
                  <c:v>0.5745421245421245</c:v>
                </c:pt>
                <c:pt idx="2324">
                  <c:v>0.5745421245421245</c:v>
                </c:pt>
                <c:pt idx="2325">
                  <c:v>0.5745421245421245</c:v>
                </c:pt>
                <c:pt idx="2326">
                  <c:v>0.5745421245421245</c:v>
                </c:pt>
                <c:pt idx="2327">
                  <c:v>0.5745421245421245</c:v>
                </c:pt>
                <c:pt idx="2328">
                  <c:v>0.5745421245421245</c:v>
                </c:pt>
                <c:pt idx="2329">
                  <c:v>0.5745421245421245</c:v>
                </c:pt>
                <c:pt idx="2330">
                  <c:v>0.5745421245421245</c:v>
                </c:pt>
                <c:pt idx="2331">
                  <c:v>0.5745421245421245</c:v>
                </c:pt>
                <c:pt idx="2332">
                  <c:v>0.5745421245421245</c:v>
                </c:pt>
                <c:pt idx="2333">
                  <c:v>0.5745421245421245</c:v>
                </c:pt>
                <c:pt idx="2334">
                  <c:v>0.5745421245421245</c:v>
                </c:pt>
                <c:pt idx="2335">
                  <c:v>0.5745421245421245</c:v>
                </c:pt>
                <c:pt idx="2336">
                  <c:v>0.5745421245421245</c:v>
                </c:pt>
                <c:pt idx="2337">
                  <c:v>0.5745421245421245</c:v>
                </c:pt>
                <c:pt idx="2338">
                  <c:v>0.5745421245421245</c:v>
                </c:pt>
                <c:pt idx="2339">
                  <c:v>0.5745421245421245</c:v>
                </c:pt>
                <c:pt idx="2340">
                  <c:v>0.5745421245421245</c:v>
                </c:pt>
                <c:pt idx="2341">
                  <c:v>0.5745421245421245</c:v>
                </c:pt>
                <c:pt idx="2342">
                  <c:v>0.5745421245421245</c:v>
                </c:pt>
                <c:pt idx="2343">
                  <c:v>0.5745421245421245</c:v>
                </c:pt>
                <c:pt idx="2344">
                  <c:v>0.5745421245421245</c:v>
                </c:pt>
                <c:pt idx="2345">
                  <c:v>0.5745421245421245</c:v>
                </c:pt>
                <c:pt idx="2346">
                  <c:v>0.5745421245421245</c:v>
                </c:pt>
                <c:pt idx="2347">
                  <c:v>0.5745421245421245</c:v>
                </c:pt>
                <c:pt idx="2348">
                  <c:v>0.5745421245421245</c:v>
                </c:pt>
                <c:pt idx="2349">
                  <c:v>0.5745421245421245</c:v>
                </c:pt>
                <c:pt idx="2350">
                  <c:v>0.5745421245421245</c:v>
                </c:pt>
                <c:pt idx="2351">
                  <c:v>0.5745421245421245</c:v>
                </c:pt>
                <c:pt idx="2352">
                  <c:v>0.5745421245421245</c:v>
                </c:pt>
                <c:pt idx="2353">
                  <c:v>0.5745421245421245</c:v>
                </c:pt>
                <c:pt idx="2354">
                  <c:v>0.5745421245421245</c:v>
                </c:pt>
                <c:pt idx="2355">
                  <c:v>0.5745421245421245</c:v>
                </c:pt>
                <c:pt idx="2356">
                  <c:v>0.5745421245421245</c:v>
                </c:pt>
                <c:pt idx="2357">
                  <c:v>0.5745421245421245</c:v>
                </c:pt>
                <c:pt idx="2358">
                  <c:v>0.5745421245421245</c:v>
                </c:pt>
                <c:pt idx="2359">
                  <c:v>0.5745421245421245</c:v>
                </c:pt>
                <c:pt idx="2360">
                  <c:v>0.5745421245421245</c:v>
                </c:pt>
                <c:pt idx="2361">
                  <c:v>0.5745421245421245</c:v>
                </c:pt>
                <c:pt idx="2362">
                  <c:v>0.5745421245421245</c:v>
                </c:pt>
                <c:pt idx="2363">
                  <c:v>0.5745421245421245</c:v>
                </c:pt>
                <c:pt idx="2364">
                  <c:v>0.5745421245421245</c:v>
                </c:pt>
                <c:pt idx="2365">
                  <c:v>0.5745421245421245</c:v>
                </c:pt>
                <c:pt idx="2366">
                  <c:v>0.5745421245421245</c:v>
                </c:pt>
                <c:pt idx="2367">
                  <c:v>0.5745421245421245</c:v>
                </c:pt>
                <c:pt idx="2368">
                  <c:v>0.5745421245421245</c:v>
                </c:pt>
                <c:pt idx="2369">
                  <c:v>0.5745421245421245</c:v>
                </c:pt>
                <c:pt idx="2370">
                  <c:v>0.5745421245421245</c:v>
                </c:pt>
                <c:pt idx="2371">
                  <c:v>0.5745421245421245</c:v>
                </c:pt>
                <c:pt idx="2372">
                  <c:v>0.5745421245421245</c:v>
                </c:pt>
                <c:pt idx="2373">
                  <c:v>0.5745421245421245</c:v>
                </c:pt>
                <c:pt idx="2374">
                  <c:v>0.5745421245421245</c:v>
                </c:pt>
                <c:pt idx="2375">
                  <c:v>0.5745421245421245</c:v>
                </c:pt>
                <c:pt idx="2376">
                  <c:v>0.5745421245421245</c:v>
                </c:pt>
                <c:pt idx="2377">
                  <c:v>0.5745421245421245</c:v>
                </c:pt>
                <c:pt idx="2378">
                  <c:v>0.5745421245421245</c:v>
                </c:pt>
                <c:pt idx="2379">
                  <c:v>0.5745421245421245</c:v>
                </c:pt>
                <c:pt idx="2380">
                  <c:v>0.5745421245421245</c:v>
                </c:pt>
                <c:pt idx="2381">
                  <c:v>0.5745421245421245</c:v>
                </c:pt>
                <c:pt idx="2382">
                  <c:v>0.5745421245421245</c:v>
                </c:pt>
                <c:pt idx="2383">
                  <c:v>0.5745421245421245</c:v>
                </c:pt>
                <c:pt idx="2384">
                  <c:v>0.5745421245421245</c:v>
                </c:pt>
                <c:pt idx="2385">
                  <c:v>0.5745421245421245</c:v>
                </c:pt>
                <c:pt idx="2386">
                  <c:v>0.5745421245421245</c:v>
                </c:pt>
                <c:pt idx="2387">
                  <c:v>0.5745421245421245</c:v>
                </c:pt>
                <c:pt idx="2388">
                  <c:v>0.5745421245421245</c:v>
                </c:pt>
                <c:pt idx="2389">
                  <c:v>0.5745421245421245</c:v>
                </c:pt>
                <c:pt idx="2390">
                  <c:v>0.5745421245421245</c:v>
                </c:pt>
                <c:pt idx="2391">
                  <c:v>0.5745421245421245</c:v>
                </c:pt>
                <c:pt idx="2392">
                  <c:v>0.5745421245421245</c:v>
                </c:pt>
                <c:pt idx="2393">
                  <c:v>0.5745421245421245</c:v>
                </c:pt>
                <c:pt idx="2394">
                  <c:v>0.5745421245421245</c:v>
                </c:pt>
                <c:pt idx="2395">
                  <c:v>0.5745421245421245</c:v>
                </c:pt>
                <c:pt idx="2396">
                  <c:v>0.5745421245421245</c:v>
                </c:pt>
                <c:pt idx="2397">
                  <c:v>0.5745421245421245</c:v>
                </c:pt>
                <c:pt idx="2398">
                  <c:v>0.5745421245421245</c:v>
                </c:pt>
                <c:pt idx="2399">
                  <c:v>0.5745421245421245</c:v>
                </c:pt>
                <c:pt idx="2400">
                  <c:v>0.5745421245421245</c:v>
                </c:pt>
                <c:pt idx="2401">
                  <c:v>0.5745421245421245</c:v>
                </c:pt>
                <c:pt idx="2402">
                  <c:v>0.5745421245421245</c:v>
                </c:pt>
                <c:pt idx="2403">
                  <c:v>0.5745421245421245</c:v>
                </c:pt>
                <c:pt idx="2404">
                  <c:v>0.5745421245421245</c:v>
                </c:pt>
                <c:pt idx="2405">
                  <c:v>0.5745421245421245</c:v>
                </c:pt>
                <c:pt idx="2406">
                  <c:v>0.5745421245421245</c:v>
                </c:pt>
                <c:pt idx="2407">
                  <c:v>0.5745421245421245</c:v>
                </c:pt>
                <c:pt idx="2408">
                  <c:v>0.5745421245421245</c:v>
                </c:pt>
                <c:pt idx="2409">
                  <c:v>0.5745421245421245</c:v>
                </c:pt>
                <c:pt idx="2410">
                  <c:v>0.5745421245421245</c:v>
                </c:pt>
                <c:pt idx="2411">
                  <c:v>0.5745421245421245</c:v>
                </c:pt>
                <c:pt idx="2412">
                  <c:v>0.5745421245421245</c:v>
                </c:pt>
                <c:pt idx="2413">
                  <c:v>0.5745421245421245</c:v>
                </c:pt>
                <c:pt idx="2414">
                  <c:v>0.5745421245421245</c:v>
                </c:pt>
                <c:pt idx="2415">
                  <c:v>0.5745421245421245</c:v>
                </c:pt>
                <c:pt idx="2416">
                  <c:v>0.5745421245421245</c:v>
                </c:pt>
                <c:pt idx="2417">
                  <c:v>0.5745421245421245</c:v>
                </c:pt>
                <c:pt idx="2418">
                  <c:v>0.5745421245421245</c:v>
                </c:pt>
                <c:pt idx="2419">
                  <c:v>0.5745421245421245</c:v>
                </c:pt>
                <c:pt idx="2420">
                  <c:v>0.5745421245421245</c:v>
                </c:pt>
                <c:pt idx="2421">
                  <c:v>0.5745421245421245</c:v>
                </c:pt>
                <c:pt idx="2422">
                  <c:v>0.5745421245421245</c:v>
                </c:pt>
                <c:pt idx="2423">
                  <c:v>0.5745421245421245</c:v>
                </c:pt>
                <c:pt idx="2424">
                  <c:v>0.5745421245421245</c:v>
                </c:pt>
                <c:pt idx="2425">
                  <c:v>0.5745421245421245</c:v>
                </c:pt>
                <c:pt idx="2426">
                  <c:v>0.5745421245421245</c:v>
                </c:pt>
                <c:pt idx="2427">
                  <c:v>0.5745421245421245</c:v>
                </c:pt>
                <c:pt idx="2428">
                  <c:v>0.5745421245421245</c:v>
                </c:pt>
                <c:pt idx="2429">
                  <c:v>0.5745421245421245</c:v>
                </c:pt>
                <c:pt idx="2430">
                  <c:v>0.5745421245421245</c:v>
                </c:pt>
                <c:pt idx="2431">
                  <c:v>0.5745421245421245</c:v>
                </c:pt>
                <c:pt idx="2432">
                  <c:v>0.5745421245421245</c:v>
                </c:pt>
                <c:pt idx="2433">
                  <c:v>0.5745421245421245</c:v>
                </c:pt>
                <c:pt idx="2434">
                  <c:v>0.5745421245421245</c:v>
                </c:pt>
                <c:pt idx="2435">
                  <c:v>0.5745421245421245</c:v>
                </c:pt>
                <c:pt idx="2436">
                  <c:v>0.5745421245421245</c:v>
                </c:pt>
                <c:pt idx="2437">
                  <c:v>0.5745421245421245</c:v>
                </c:pt>
                <c:pt idx="2438">
                  <c:v>0.5745421245421245</c:v>
                </c:pt>
                <c:pt idx="2439">
                  <c:v>0.5745421245421245</c:v>
                </c:pt>
                <c:pt idx="2440">
                  <c:v>0.5745421245421245</c:v>
                </c:pt>
                <c:pt idx="2441">
                  <c:v>0.5745421245421245</c:v>
                </c:pt>
                <c:pt idx="2442">
                  <c:v>0.5745421245421245</c:v>
                </c:pt>
                <c:pt idx="2443">
                  <c:v>0.5745421245421245</c:v>
                </c:pt>
                <c:pt idx="2444">
                  <c:v>0.5745421245421245</c:v>
                </c:pt>
                <c:pt idx="2445">
                  <c:v>0.5745421245421245</c:v>
                </c:pt>
                <c:pt idx="2446">
                  <c:v>0.5745421245421245</c:v>
                </c:pt>
                <c:pt idx="2447">
                  <c:v>0.5745421245421245</c:v>
                </c:pt>
                <c:pt idx="2448">
                  <c:v>0.5745421245421245</c:v>
                </c:pt>
                <c:pt idx="2449">
                  <c:v>0.5745421245421245</c:v>
                </c:pt>
                <c:pt idx="2450">
                  <c:v>0.5745421245421245</c:v>
                </c:pt>
                <c:pt idx="2451">
                  <c:v>0.5745421245421245</c:v>
                </c:pt>
                <c:pt idx="2452">
                  <c:v>0.5745421245421245</c:v>
                </c:pt>
                <c:pt idx="2453">
                  <c:v>0.5745421245421245</c:v>
                </c:pt>
                <c:pt idx="2454">
                  <c:v>0.5745421245421245</c:v>
                </c:pt>
                <c:pt idx="2455">
                  <c:v>0.5745421245421245</c:v>
                </c:pt>
                <c:pt idx="2456">
                  <c:v>0.5745421245421245</c:v>
                </c:pt>
                <c:pt idx="2457">
                  <c:v>0.5745421245421245</c:v>
                </c:pt>
                <c:pt idx="2458">
                  <c:v>0.5745421245421245</c:v>
                </c:pt>
                <c:pt idx="2459">
                  <c:v>0.5745421245421245</c:v>
                </c:pt>
                <c:pt idx="2460">
                  <c:v>0.5745421245421245</c:v>
                </c:pt>
                <c:pt idx="2461">
                  <c:v>0.5745421245421245</c:v>
                </c:pt>
                <c:pt idx="2462">
                  <c:v>0.5745421245421245</c:v>
                </c:pt>
                <c:pt idx="2463">
                  <c:v>0.5745421245421245</c:v>
                </c:pt>
                <c:pt idx="2464">
                  <c:v>0.5745421245421245</c:v>
                </c:pt>
                <c:pt idx="2465">
                  <c:v>0.5745421245421245</c:v>
                </c:pt>
                <c:pt idx="2466">
                  <c:v>0.5745421245421245</c:v>
                </c:pt>
                <c:pt idx="2467">
                  <c:v>0.5745421245421245</c:v>
                </c:pt>
                <c:pt idx="2468">
                  <c:v>0.5745421245421245</c:v>
                </c:pt>
                <c:pt idx="2469">
                  <c:v>0.5745421245421245</c:v>
                </c:pt>
                <c:pt idx="2470">
                  <c:v>0.5745421245421245</c:v>
                </c:pt>
                <c:pt idx="2471">
                  <c:v>0.5745421245421245</c:v>
                </c:pt>
                <c:pt idx="2472">
                  <c:v>0.5745421245421245</c:v>
                </c:pt>
                <c:pt idx="2473">
                  <c:v>0.5745421245421245</c:v>
                </c:pt>
                <c:pt idx="2474">
                  <c:v>0.5745421245421245</c:v>
                </c:pt>
                <c:pt idx="2475">
                  <c:v>0.5745421245421245</c:v>
                </c:pt>
                <c:pt idx="2476">
                  <c:v>0.5745421245421245</c:v>
                </c:pt>
                <c:pt idx="2477">
                  <c:v>0.5745421245421245</c:v>
                </c:pt>
                <c:pt idx="2478">
                  <c:v>0.5745421245421245</c:v>
                </c:pt>
                <c:pt idx="2479">
                  <c:v>0.5745421245421245</c:v>
                </c:pt>
                <c:pt idx="2480">
                  <c:v>0.5745421245421245</c:v>
                </c:pt>
                <c:pt idx="2481">
                  <c:v>0.5745421245421245</c:v>
                </c:pt>
                <c:pt idx="2482">
                  <c:v>0.5745421245421245</c:v>
                </c:pt>
                <c:pt idx="2483">
                  <c:v>0.5745421245421245</c:v>
                </c:pt>
                <c:pt idx="2484">
                  <c:v>0.5745421245421245</c:v>
                </c:pt>
                <c:pt idx="2485">
                  <c:v>0.5745421245421245</c:v>
                </c:pt>
                <c:pt idx="2486">
                  <c:v>0.5745421245421245</c:v>
                </c:pt>
                <c:pt idx="2487">
                  <c:v>0.5745421245421245</c:v>
                </c:pt>
                <c:pt idx="2488">
                  <c:v>0.5745421245421245</c:v>
                </c:pt>
                <c:pt idx="2489">
                  <c:v>0.5745421245421245</c:v>
                </c:pt>
                <c:pt idx="2490">
                  <c:v>0.5745421245421245</c:v>
                </c:pt>
                <c:pt idx="2491">
                  <c:v>0.5745421245421245</c:v>
                </c:pt>
                <c:pt idx="2492">
                  <c:v>0.5745421245421245</c:v>
                </c:pt>
                <c:pt idx="2493">
                  <c:v>0.5745421245421245</c:v>
                </c:pt>
                <c:pt idx="2494">
                  <c:v>0.5745421245421245</c:v>
                </c:pt>
                <c:pt idx="2495">
                  <c:v>0.5745421245421245</c:v>
                </c:pt>
                <c:pt idx="2496">
                  <c:v>0.5745421245421245</c:v>
                </c:pt>
                <c:pt idx="2497">
                  <c:v>0.5745421245421245</c:v>
                </c:pt>
                <c:pt idx="2498">
                  <c:v>0.5745421245421245</c:v>
                </c:pt>
                <c:pt idx="2499">
                  <c:v>0.5745421245421245</c:v>
                </c:pt>
                <c:pt idx="2500">
                  <c:v>0.5745421245421245</c:v>
                </c:pt>
                <c:pt idx="2501">
                  <c:v>0.5745421245421245</c:v>
                </c:pt>
                <c:pt idx="2502">
                  <c:v>0.5745421245421245</c:v>
                </c:pt>
                <c:pt idx="2503">
                  <c:v>0.5745421245421245</c:v>
                </c:pt>
                <c:pt idx="2504">
                  <c:v>0.5745421245421245</c:v>
                </c:pt>
                <c:pt idx="2505">
                  <c:v>0.5745421245421245</c:v>
                </c:pt>
                <c:pt idx="2506">
                  <c:v>0.5745421245421245</c:v>
                </c:pt>
                <c:pt idx="2507">
                  <c:v>0.5745421245421245</c:v>
                </c:pt>
                <c:pt idx="2508">
                  <c:v>0.5745421245421245</c:v>
                </c:pt>
                <c:pt idx="2509">
                  <c:v>0.5745421245421245</c:v>
                </c:pt>
                <c:pt idx="2510">
                  <c:v>0.5745421245421245</c:v>
                </c:pt>
                <c:pt idx="2511">
                  <c:v>0.5745421245421245</c:v>
                </c:pt>
                <c:pt idx="2512">
                  <c:v>0.5745421245421245</c:v>
                </c:pt>
                <c:pt idx="2513">
                  <c:v>0.5745421245421245</c:v>
                </c:pt>
                <c:pt idx="2514">
                  <c:v>0.5745421245421245</c:v>
                </c:pt>
                <c:pt idx="2515">
                  <c:v>0.5745421245421245</c:v>
                </c:pt>
                <c:pt idx="2516">
                  <c:v>0.5745421245421245</c:v>
                </c:pt>
                <c:pt idx="2517">
                  <c:v>0.5745421245421245</c:v>
                </c:pt>
                <c:pt idx="2518">
                  <c:v>0.5745421245421245</c:v>
                </c:pt>
                <c:pt idx="2519">
                  <c:v>0.5745421245421245</c:v>
                </c:pt>
                <c:pt idx="2520">
                  <c:v>0.5745421245421245</c:v>
                </c:pt>
                <c:pt idx="2521">
                  <c:v>0.5745421245421245</c:v>
                </c:pt>
                <c:pt idx="2522">
                  <c:v>0.5745421245421245</c:v>
                </c:pt>
                <c:pt idx="2523">
                  <c:v>0.5745421245421245</c:v>
                </c:pt>
                <c:pt idx="2524">
                  <c:v>0.5745421245421245</c:v>
                </c:pt>
                <c:pt idx="2525">
                  <c:v>0.5745421245421245</c:v>
                </c:pt>
                <c:pt idx="2526">
                  <c:v>0.5745421245421245</c:v>
                </c:pt>
                <c:pt idx="2527">
                  <c:v>0.5745421245421245</c:v>
                </c:pt>
                <c:pt idx="2528">
                  <c:v>0.5745421245421245</c:v>
                </c:pt>
                <c:pt idx="2529">
                  <c:v>0.5745421245421245</c:v>
                </c:pt>
                <c:pt idx="2530">
                  <c:v>0.5745421245421245</c:v>
                </c:pt>
                <c:pt idx="2531">
                  <c:v>0.5745421245421245</c:v>
                </c:pt>
                <c:pt idx="2532">
                  <c:v>0.5745421245421245</c:v>
                </c:pt>
                <c:pt idx="2533">
                  <c:v>0.5745421245421245</c:v>
                </c:pt>
                <c:pt idx="2534">
                  <c:v>0.5745421245421245</c:v>
                </c:pt>
                <c:pt idx="2535">
                  <c:v>0.5745421245421245</c:v>
                </c:pt>
                <c:pt idx="2536">
                  <c:v>0.5745421245421245</c:v>
                </c:pt>
                <c:pt idx="2537">
                  <c:v>0.5745421245421245</c:v>
                </c:pt>
                <c:pt idx="2538">
                  <c:v>0.5745421245421245</c:v>
                </c:pt>
                <c:pt idx="2539">
                  <c:v>0.5745421245421245</c:v>
                </c:pt>
                <c:pt idx="2540">
                  <c:v>0.5745421245421245</c:v>
                </c:pt>
                <c:pt idx="2541">
                  <c:v>0.5745421245421245</c:v>
                </c:pt>
                <c:pt idx="2542">
                  <c:v>0.5745421245421245</c:v>
                </c:pt>
                <c:pt idx="2543">
                  <c:v>0.5745421245421245</c:v>
                </c:pt>
                <c:pt idx="2544">
                  <c:v>0.5745421245421245</c:v>
                </c:pt>
                <c:pt idx="2545">
                  <c:v>0.5745421245421245</c:v>
                </c:pt>
                <c:pt idx="2546">
                  <c:v>0.5745421245421245</c:v>
                </c:pt>
                <c:pt idx="2547">
                  <c:v>0.5745421245421245</c:v>
                </c:pt>
                <c:pt idx="2548">
                  <c:v>0.5745421245421245</c:v>
                </c:pt>
                <c:pt idx="2549">
                  <c:v>0.5745421245421245</c:v>
                </c:pt>
                <c:pt idx="2550">
                  <c:v>0.5745421245421245</c:v>
                </c:pt>
                <c:pt idx="2551">
                  <c:v>0.5745421245421245</c:v>
                </c:pt>
                <c:pt idx="2552">
                  <c:v>0.5745421245421245</c:v>
                </c:pt>
                <c:pt idx="2553">
                  <c:v>0.5745421245421245</c:v>
                </c:pt>
                <c:pt idx="2554">
                  <c:v>0.5745421245421245</c:v>
                </c:pt>
                <c:pt idx="2555">
                  <c:v>0.5745421245421245</c:v>
                </c:pt>
                <c:pt idx="2556">
                  <c:v>0.5745421245421245</c:v>
                </c:pt>
                <c:pt idx="2557">
                  <c:v>0.5745421245421245</c:v>
                </c:pt>
                <c:pt idx="2558">
                  <c:v>0.5745421245421245</c:v>
                </c:pt>
                <c:pt idx="2559">
                  <c:v>0.5745421245421245</c:v>
                </c:pt>
                <c:pt idx="2560">
                  <c:v>0.5745421245421245</c:v>
                </c:pt>
                <c:pt idx="2561">
                  <c:v>0.5745421245421245</c:v>
                </c:pt>
                <c:pt idx="2562">
                  <c:v>0.5745421245421245</c:v>
                </c:pt>
                <c:pt idx="2563">
                  <c:v>0.5745421245421245</c:v>
                </c:pt>
                <c:pt idx="2564">
                  <c:v>0.5745421245421245</c:v>
                </c:pt>
                <c:pt idx="2565">
                  <c:v>0.5745421245421245</c:v>
                </c:pt>
                <c:pt idx="2566">
                  <c:v>0.5745421245421245</c:v>
                </c:pt>
                <c:pt idx="2567">
                  <c:v>0.5745421245421245</c:v>
                </c:pt>
                <c:pt idx="2568">
                  <c:v>0.5745421245421245</c:v>
                </c:pt>
                <c:pt idx="2569">
                  <c:v>0.5745421245421245</c:v>
                </c:pt>
                <c:pt idx="2570">
                  <c:v>0.5745421245421245</c:v>
                </c:pt>
                <c:pt idx="2571">
                  <c:v>0.5745421245421245</c:v>
                </c:pt>
                <c:pt idx="2572">
                  <c:v>0.5745421245421245</c:v>
                </c:pt>
                <c:pt idx="2573">
                  <c:v>0.5745421245421245</c:v>
                </c:pt>
                <c:pt idx="2574">
                  <c:v>0.5745421245421245</c:v>
                </c:pt>
                <c:pt idx="2575">
                  <c:v>0.5745421245421245</c:v>
                </c:pt>
                <c:pt idx="2576">
                  <c:v>0.5745421245421245</c:v>
                </c:pt>
                <c:pt idx="2577">
                  <c:v>0.5745421245421245</c:v>
                </c:pt>
                <c:pt idx="2578">
                  <c:v>0.5745421245421245</c:v>
                </c:pt>
                <c:pt idx="2579">
                  <c:v>0.5745421245421245</c:v>
                </c:pt>
                <c:pt idx="2580">
                  <c:v>0.5745421245421245</c:v>
                </c:pt>
                <c:pt idx="2581">
                  <c:v>0.5745421245421245</c:v>
                </c:pt>
                <c:pt idx="2582">
                  <c:v>0.5745421245421245</c:v>
                </c:pt>
                <c:pt idx="2583">
                  <c:v>0.5745421245421245</c:v>
                </c:pt>
                <c:pt idx="2584">
                  <c:v>0.5745421245421245</c:v>
                </c:pt>
                <c:pt idx="2585">
                  <c:v>0.5745421245421245</c:v>
                </c:pt>
                <c:pt idx="2586">
                  <c:v>0.5745421245421245</c:v>
                </c:pt>
                <c:pt idx="2587">
                  <c:v>0.5745421245421245</c:v>
                </c:pt>
                <c:pt idx="2588">
                  <c:v>0.5745421245421245</c:v>
                </c:pt>
                <c:pt idx="2589">
                  <c:v>0.5745421245421245</c:v>
                </c:pt>
                <c:pt idx="2590">
                  <c:v>0.5745421245421245</c:v>
                </c:pt>
                <c:pt idx="2591">
                  <c:v>0.5745421245421245</c:v>
                </c:pt>
                <c:pt idx="2592">
                  <c:v>0.5745421245421245</c:v>
                </c:pt>
                <c:pt idx="2593">
                  <c:v>0.5745421245421245</c:v>
                </c:pt>
                <c:pt idx="2594">
                  <c:v>0.5745421245421245</c:v>
                </c:pt>
                <c:pt idx="2595">
                  <c:v>0.5745421245421245</c:v>
                </c:pt>
                <c:pt idx="2596">
                  <c:v>0.5745421245421245</c:v>
                </c:pt>
                <c:pt idx="2597">
                  <c:v>0.5745421245421245</c:v>
                </c:pt>
                <c:pt idx="2598">
                  <c:v>0.5745421245421245</c:v>
                </c:pt>
                <c:pt idx="2599">
                  <c:v>0.5745421245421245</c:v>
                </c:pt>
                <c:pt idx="2600">
                  <c:v>0.5745421245421245</c:v>
                </c:pt>
                <c:pt idx="2601">
                  <c:v>0.5745421245421245</c:v>
                </c:pt>
                <c:pt idx="2602">
                  <c:v>0.5745421245421245</c:v>
                </c:pt>
                <c:pt idx="2603">
                  <c:v>0.5745421245421245</c:v>
                </c:pt>
                <c:pt idx="2604">
                  <c:v>0.5745421245421245</c:v>
                </c:pt>
                <c:pt idx="2605">
                  <c:v>0.5745421245421245</c:v>
                </c:pt>
                <c:pt idx="2606">
                  <c:v>0.5745421245421245</c:v>
                </c:pt>
                <c:pt idx="2607">
                  <c:v>0.5745421245421245</c:v>
                </c:pt>
                <c:pt idx="2608">
                  <c:v>0.5745421245421245</c:v>
                </c:pt>
                <c:pt idx="2609">
                  <c:v>0.5745421245421245</c:v>
                </c:pt>
                <c:pt idx="2610">
                  <c:v>0.5745421245421245</c:v>
                </c:pt>
                <c:pt idx="2611">
                  <c:v>0.5745421245421245</c:v>
                </c:pt>
                <c:pt idx="2612">
                  <c:v>0.5745421245421245</c:v>
                </c:pt>
                <c:pt idx="2613">
                  <c:v>0.5745421245421245</c:v>
                </c:pt>
                <c:pt idx="2614">
                  <c:v>0.5745421245421245</c:v>
                </c:pt>
                <c:pt idx="2615">
                  <c:v>0.5745421245421245</c:v>
                </c:pt>
                <c:pt idx="2616">
                  <c:v>0.5745421245421245</c:v>
                </c:pt>
                <c:pt idx="2617">
                  <c:v>0.5745421245421245</c:v>
                </c:pt>
                <c:pt idx="2618">
                  <c:v>0.5745421245421245</c:v>
                </c:pt>
                <c:pt idx="2619">
                  <c:v>0.5745421245421245</c:v>
                </c:pt>
                <c:pt idx="2620">
                  <c:v>0.5745421245421245</c:v>
                </c:pt>
                <c:pt idx="2621">
                  <c:v>0.5745421245421245</c:v>
                </c:pt>
                <c:pt idx="2622">
                  <c:v>0.5745421245421245</c:v>
                </c:pt>
                <c:pt idx="2623">
                  <c:v>0.5745421245421245</c:v>
                </c:pt>
                <c:pt idx="2624">
                  <c:v>0.5745421245421245</c:v>
                </c:pt>
                <c:pt idx="2625">
                  <c:v>0.5745421245421245</c:v>
                </c:pt>
                <c:pt idx="2626">
                  <c:v>0.5745421245421245</c:v>
                </c:pt>
                <c:pt idx="2627">
                  <c:v>0.5745421245421245</c:v>
                </c:pt>
                <c:pt idx="2628">
                  <c:v>0.5745421245421245</c:v>
                </c:pt>
                <c:pt idx="2629">
                  <c:v>0.5745421245421245</c:v>
                </c:pt>
                <c:pt idx="2630">
                  <c:v>0.5745421245421245</c:v>
                </c:pt>
                <c:pt idx="2631">
                  <c:v>0.5745421245421245</c:v>
                </c:pt>
                <c:pt idx="2632">
                  <c:v>0.5745421245421245</c:v>
                </c:pt>
                <c:pt idx="2633">
                  <c:v>0.5745421245421245</c:v>
                </c:pt>
                <c:pt idx="2634">
                  <c:v>0.5745421245421245</c:v>
                </c:pt>
                <c:pt idx="2635">
                  <c:v>0.5745421245421245</c:v>
                </c:pt>
                <c:pt idx="2636">
                  <c:v>0.5745421245421245</c:v>
                </c:pt>
                <c:pt idx="2637">
                  <c:v>0.5745421245421245</c:v>
                </c:pt>
                <c:pt idx="2638">
                  <c:v>0.5745421245421245</c:v>
                </c:pt>
                <c:pt idx="2639">
                  <c:v>0.5745421245421245</c:v>
                </c:pt>
                <c:pt idx="2640">
                  <c:v>0.5745421245421245</c:v>
                </c:pt>
                <c:pt idx="2641">
                  <c:v>0.5745421245421245</c:v>
                </c:pt>
                <c:pt idx="2642">
                  <c:v>0.5745421245421245</c:v>
                </c:pt>
                <c:pt idx="2643">
                  <c:v>0.51593406593406599</c:v>
                </c:pt>
                <c:pt idx="2644">
                  <c:v>0.51593406593406599</c:v>
                </c:pt>
                <c:pt idx="2645">
                  <c:v>0.51593406593406599</c:v>
                </c:pt>
                <c:pt idx="2646">
                  <c:v>0.51593406593406599</c:v>
                </c:pt>
                <c:pt idx="2647">
                  <c:v>0.51593406593406599</c:v>
                </c:pt>
                <c:pt idx="2648">
                  <c:v>0.51593406593406599</c:v>
                </c:pt>
                <c:pt idx="2649">
                  <c:v>0.51593406593406599</c:v>
                </c:pt>
                <c:pt idx="2650">
                  <c:v>0.51593406593406599</c:v>
                </c:pt>
                <c:pt idx="2651">
                  <c:v>0.51593406593406599</c:v>
                </c:pt>
                <c:pt idx="2652">
                  <c:v>0.51593406593406599</c:v>
                </c:pt>
                <c:pt idx="2653">
                  <c:v>0.51593406593406599</c:v>
                </c:pt>
                <c:pt idx="2654">
                  <c:v>0.51593406593406599</c:v>
                </c:pt>
                <c:pt idx="2655">
                  <c:v>0.51593406593406599</c:v>
                </c:pt>
                <c:pt idx="2656">
                  <c:v>0.51593406593406599</c:v>
                </c:pt>
                <c:pt idx="2657">
                  <c:v>0.51593406593406599</c:v>
                </c:pt>
                <c:pt idx="2658">
                  <c:v>0.51593406593406599</c:v>
                </c:pt>
                <c:pt idx="2659">
                  <c:v>0.51593406593406599</c:v>
                </c:pt>
                <c:pt idx="2660">
                  <c:v>0.51593406593406599</c:v>
                </c:pt>
                <c:pt idx="2661">
                  <c:v>0.51593406593406599</c:v>
                </c:pt>
                <c:pt idx="2662">
                  <c:v>0.51593406593406599</c:v>
                </c:pt>
                <c:pt idx="2663">
                  <c:v>0.51593406593406599</c:v>
                </c:pt>
                <c:pt idx="2664">
                  <c:v>0.51593406593406599</c:v>
                </c:pt>
                <c:pt idx="2665">
                  <c:v>0.51593406593406599</c:v>
                </c:pt>
                <c:pt idx="2666">
                  <c:v>0.51593406593406599</c:v>
                </c:pt>
                <c:pt idx="2667">
                  <c:v>0.51593406593406599</c:v>
                </c:pt>
                <c:pt idx="2668">
                  <c:v>0.51593406593406599</c:v>
                </c:pt>
                <c:pt idx="2669">
                  <c:v>0.51593406593406599</c:v>
                </c:pt>
                <c:pt idx="2670">
                  <c:v>0.51593406593406599</c:v>
                </c:pt>
                <c:pt idx="2671">
                  <c:v>0.51593406593406599</c:v>
                </c:pt>
                <c:pt idx="2672">
                  <c:v>0.51593406593406599</c:v>
                </c:pt>
                <c:pt idx="2673">
                  <c:v>0.51593406593406599</c:v>
                </c:pt>
                <c:pt idx="2674">
                  <c:v>0.51593406593406599</c:v>
                </c:pt>
                <c:pt idx="2675">
                  <c:v>0.51593406593406599</c:v>
                </c:pt>
                <c:pt idx="2676">
                  <c:v>0.51593406593406599</c:v>
                </c:pt>
                <c:pt idx="2677">
                  <c:v>0.51593406593406599</c:v>
                </c:pt>
                <c:pt idx="2678">
                  <c:v>0.51593406593406599</c:v>
                </c:pt>
                <c:pt idx="2679">
                  <c:v>0.51593406593406599</c:v>
                </c:pt>
                <c:pt idx="2680">
                  <c:v>0.51593406593406599</c:v>
                </c:pt>
                <c:pt idx="2681">
                  <c:v>0.51593406593406599</c:v>
                </c:pt>
                <c:pt idx="2682">
                  <c:v>0.51593406593406599</c:v>
                </c:pt>
                <c:pt idx="2683">
                  <c:v>0.51593406593406599</c:v>
                </c:pt>
                <c:pt idx="2684">
                  <c:v>0.51593406593406599</c:v>
                </c:pt>
                <c:pt idx="2685">
                  <c:v>0.51593406593406599</c:v>
                </c:pt>
                <c:pt idx="2686">
                  <c:v>0.51593406593406599</c:v>
                </c:pt>
                <c:pt idx="2687">
                  <c:v>0.51593406593406599</c:v>
                </c:pt>
                <c:pt idx="2688">
                  <c:v>0.51593406593406599</c:v>
                </c:pt>
                <c:pt idx="2689">
                  <c:v>0.51593406593406599</c:v>
                </c:pt>
                <c:pt idx="2690">
                  <c:v>0.51593406593406599</c:v>
                </c:pt>
                <c:pt idx="2691">
                  <c:v>0.51593406593406599</c:v>
                </c:pt>
                <c:pt idx="2692">
                  <c:v>0.51593406593406599</c:v>
                </c:pt>
                <c:pt idx="2693">
                  <c:v>0.51593406593406599</c:v>
                </c:pt>
                <c:pt idx="2694">
                  <c:v>0.51593406593406599</c:v>
                </c:pt>
                <c:pt idx="2695">
                  <c:v>0.51593406593406599</c:v>
                </c:pt>
                <c:pt idx="2696">
                  <c:v>0.51593406593406599</c:v>
                </c:pt>
                <c:pt idx="2697">
                  <c:v>0.51593406593406599</c:v>
                </c:pt>
                <c:pt idx="2698">
                  <c:v>0.51593406593406599</c:v>
                </c:pt>
                <c:pt idx="2699">
                  <c:v>0.51593406593406599</c:v>
                </c:pt>
                <c:pt idx="2700">
                  <c:v>0.51593406593406599</c:v>
                </c:pt>
                <c:pt idx="2701">
                  <c:v>0.51593406593406599</c:v>
                </c:pt>
                <c:pt idx="2702">
                  <c:v>0.51593406593406599</c:v>
                </c:pt>
                <c:pt idx="2703">
                  <c:v>0.51593406593406599</c:v>
                </c:pt>
                <c:pt idx="2704">
                  <c:v>0.51593406593406599</c:v>
                </c:pt>
                <c:pt idx="2705">
                  <c:v>0.51593406593406599</c:v>
                </c:pt>
                <c:pt idx="2706">
                  <c:v>0.51593406593406599</c:v>
                </c:pt>
                <c:pt idx="2707">
                  <c:v>0.51593406593406599</c:v>
                </c:pt>
                <c:pt idx="2708">
                  <c:v>0.51593406593406599</c:v>
                </c:pt>
                <c:pt idx="2709">
                  <c:v>0.51593406593406599</c:v>
                </c:pt>
                <c:pt idx="2710">
                  <c:v>0.51593406593406599</c:v>
                </c:pt>
                <c:pt idx="2711">
                  <c:v>0.51593406593406599</c:v>
                </c:pt>
                <c:pt idx="2712">
                  <c:v>0.51593406593406599</c:v>
                </c:pt>
                <c:pt idx="2713">
                  <c:v>0.51593406593406599</c:v>
                </c:pt>
                <c:pt idx="2714">
                  <c:v>0.51593406593406599</c:v>
                </c:pt>
                <c:pt idx="2715">
                  <c:v>0.51593406593406599</c:v>
                </c:pt>
                <c:pt idx="2716">
                  <c:v>0.51593406593406599</c:v>
                </c:pt>
                <c:pt idx="2717">
                  <c:v>0.51593406593406599</c:v>
                </c:pt>
                <c:pt idx="2718">
                  <c:v>0.51593406593406599</c:v>
                </c:pt>
                <c:pt idx="2719">
                  <c:v>0.51593406593406599</c:v>
                </c:pt>
                <c:pt idx="2720">
                  <c:v>0.51593406593406599</c:v>
                </c:pt>
                <c:pt idx="2721">
                  <c:v>0.51593406593406599</c:v>
                </c:pt>
                <c:pt idx="2722">
                  <c:v>0.51593406593406599</c:v>
                </c:pt>
                <c:pt idx="2723">
                  <c:v>0.51593406593406599</c:v>
                </c:pt>
                <c:pt idx="2724">
                  <c:v>0.51593406593406599</c:v>
                </c:pt>
                <c:pt idx="2725">
                  <c:v>0.51593406593406599</c:v>
                </c:pt>
                <c:pt idx="2726">
                  <c:v>0.51593406593406599</c:v>
                </c:pt>
                <c:pt idx="2727">
                  <c:v>0.51593406593406599</c:v>
                </c:pt>
                <c:pt idx="2728">
                  <c:v>0.51593406593406599</c:v>
                </c:pt>
                <c:pt idx="2729">
                  <c:v>0.51593406593406599</c:v>
                </c:pt>
                <c:pt idx="2730">
                  <c:v>0.51593406593406599</c:v>
                </c:pt>
                <c:pt idx="2731">
                  <c:v>0.51593406593406599</c:v>
                </c:pt>
                <c:pt idx="2732">
                  <c:v>0.51593406593406599</c:v>
                </c:pt>
                <c:pt idx="2733">
                  <c:v>0.51593406593406599</c:v>
                </c:pt>
                <c:pt idx="2734">
                  <c:v>0.51593406593406599</c:v>
                </c:pt>
                <c:pt idx="2735">
                  <c:v>0.51593406593406599</c:v>
                </c:pt>
                <c:pt idx="2736">
                  <c:v>0.51593406593406599</c:v>
                </c:pt>
                <c:pt idx="2737">
                  <c:v>0.51593406593406599</c:v>
                </c:pt>
                <c:pt idx="2738">
                  <c:v>0.51593406593406599</c:v>
                </c:pt>
                <c:pt idx="2739">
                  <c:v>0.51593406593406599</c:v>
                </c:pt>
                <c:pt idx="2740">
                  <c:v>0.51593406593406599</c:v>
                </c:pt>
                <c:pt idx="2741">
                  <c:v>0.51593406593406599</c:v>
                </c:pt>
                <c:pt idx="2742">
                  <c:v>0.51593406593406599</c:v>
                </c:pt>
                <c:pt idx="2743">
                  <c:v>0.51593406593406599</c:v>
                </c:pt>
                <c:pt idx="2744">
                  <c:v>0.51593406593406599</c:v>
                </c:pt>
                <c:pt idx="2745">
                  <c:v>0.51593406593406599</c:v>
                </c:pt>
                <c:pt idx="2746">
                  <c:v>0.51593406593406599</c:v>
                </c:pt>
                <c:pt idx="2747">
                  <c:v>0.51593406593406599</c:v>
                </c:pt>
                <c:pt idx="2748">
                  <c:v>0.51593406593406599</c:v>
                </c:pt>
                <c:pt idx="2749">
                  <c:v>0.51593406593406599</c:v>
                </c:pt>
                <c:pt idx="2750">
                  <c:v>0.51593406593406599</c:v>
                </c:pt>
                <c:pt idx="2751">
                  <c:v>0.51593406593406599</c:v>
                </c:pt>
                <c:pt idx="2752">
                  <c:v>0.51593406593406599</c:v>
                </c:pt>
                <c:pt idx="2753">
                  <c:v>0.51593406593406599</c:v>
                </c:pt>
                <c:pt idx="2754">
                  <c:v>0.51593406593406599</c:v>
                </c:pt>
                <c:pt idx="2755">
                  <c:v>0.51593406593406599</c:v>
                </c:pt>
                <c:pt idx="2756">
                  <c:v>0.51593406593406599</c:v>
                </c:pt>
                <c:pt idx="2757">
                  <c:v>0.51593406593406599</c:v>
                </c:pt>
                <c:pt idx="2758">
                  <c:v>0.51593406593406599</c:v>
                </c:pt>
                <c:pt idx="2759">
                  <c:v>0.51593406593406599</c:v>
                </c:pt>
                <c:pt idx="2760">
                  <c:v>0.51593406593406599</c:v>
                </c:pt>
                <c:pt idx="2761">
                  <c:v>0.51593406593406599</c:v>
                </c:pt>
                <c:pt idx="2762">
                  <c:v>0.51593406593406599</c:v>
                </c:pt>
                <c:pt idx="2763">
                  <c:v>0.51593406593406599</c:v>
                </c:pt>
                <c:pt idx="2764">
                  <c:v>0.51593406593406599</c:v>
                </c:pt>
                <c:pt idx="2765">
                  <c:v>0.51593406593406599</c:v>
                </c:pt>
                <c:pt idx="2766">
                  <c:v>0.51593406593406599</c:v>
                </c:pt>
                <c:pt idx="2767">
                  <c:v>0.51593406593406599</c:v>
                </c:pt>
                <c:pt idx="2768">
                  <c:v>0.51593406593406599</c:v>
                </c:pt>
                <c:pt idx="2769">
                  <c:v>0.51593406593406599</c:v>
                </c:pt>
                <c:pt idx="2770">
                  <c:v>0.51593406593406599</c:v>
                </c:pt>
                <c:pt idx="2771">
                  <c:v>0.51593406593406599</c:v>
                </c:pt>
                <c:pt idx="2772">
                  <c:v>0.51593406593406599</c:v>
                </c:pt>
                <c:pt idx="2773">
                  <c:v>0.51593406593406599</c:v>
                </c:pt>
                <c:pt idx="2774">
                  <c:v>0.51593406593406599</c:v>
                </c:pt>
                <c:pt idx="2775">
                  <c:v>0.51593406593406599</c:v>
                </c:pt>
                <c:pt idx="2776">
                  <c:v>0.51593406593406599</c:v>
                </c:pt>
                <c:pt idx="2777">
                  <c:v>0.51593406593406599</c:v>
                </c:pt>
                <c:pt idx="2778">
                  <c:v>0.51593406593406599</c:v>
                </c:pt>
                <c:pt idx="2779">
                  <c:v>0.51593406593406599</c:v>
                </c:pt>
                <c:pt idx="2780">
                  <c:v>0.51593406593406599</c:v>
                </c:pt>
                <c:pt idx="2781">
                  <c:v>0.51593406593406599</c:v>
                </c:pt>
                <c:pt idx="2782">
                  <c:v>0.51593406593406599</c:v>
                </c:pt>
                <c:pt idx="2783">
                  <c:v>0.51593406593406599</c:v>
                </c:pt>
                <c:pt idx="2784">
                  <c:v>0.51593406593406599</c:v>
                </c:pt>
                <c:pt idx="2785">
                  <c:v>0.51593406593406599</c:v>
                </c:pt>
                <c:pt idx="2786">
                  <c:v>0.51593406593406599</c:v>
                </c:pt>
                <c:pt idx="2787">
                  <c:v>0.51593406593406599</c:v>
                </c:pt>
                <c:pt idx="2788">
                  <c:v>0.51593406593406599</c:v>
                </c:pt>
                <c:pt idx="2789">
                  <c:v>0.51593406593406599</c:v>
                </c:pt>
                <c:pt idx="2790">
                  <c:v>0.51593406593406599</c:v>
                </c:pt>
                <c:pt idx="2791">
                  <c:v>0.51593406593406599</c:v>
                </c:pt>
                <c:pt idx="2792">
                  <c:v>0.51593406593406599</c:v>
                </c:pt>
                <c:pt idx="2793">
                  <c:v>0.51593406593406599</c:v>
                </c:pt>
                <c:pt idx="2794">
                  <c:v>0.51593406593406599</c:v>
                </c:pt>
                <c:pt idx="2795">
                  <c:v>0.51593406593406599</c:v>
                </c:pt>
                <c:pt idx="2796">
                  <c:v>0.51593406593406599</c:v>
                </c:pt>
                <c:pt idx="2797">
                  <c:v>0.51593406593406599</c:v>
                </c:pt>
                <c:pt idx="2798">
                  <c:v>0.51593406593406599</c:v>
                </c:pt>
                <c:pt idx="2799">
                  <c:v>0.51593406593406599</c:v>
                </c:pt>
                <c:pt idx="2800">
                  <c:v>0.51593406593406599</c:v>
                </c:pt>
                <c:pt idx="2801">
                  <c:v>0.51593406593406599</c:v>
                </c:pt>
                <c:pt idx="2802">
                  <c:v>0.51593406593406599</c:v>
                </c:pt>
                <c:pt idx="2803">
                  <c:v>0.51593406593406599</c:v>
                </c:pt>
                <c:pt idx="2804">
                  <c:v>0.51593406593406599</c:v>
                </c:pt>
                <c:pt idx="2805">
                  <c:v>0.51593406593406599</c:v>
                </c:pt>
                <c:pt idx="2806">
                  <c:v>0.51593406593406599</c:v>
                </c:pt>
                <c:pt idx="2807">
                  <c:v>0.51593406593406599</c:v>
                </c:pt>
                <c:pt idx="2808">
                  <c:v>0.51593406593406599</c:v>
                </c:pt>
                <c:pt idx="2809">
                  <c:v>0.51593406593406599</c:v>
                </c:pt>
                <c:pt idx="2810">
                  <c:v>0.51593406593406599</c:v>
                </c:pt>
                <c:pt idx="2811">
                  <c:v>0.51593406593406599</c:v>
                </c:pt>
                <c:pt idx="2812">
                  <c:v>0.51593406593406599</c:v>
                </c:pt>
                <c:pt idx="2813">
                  <c:v>0.51593406593406599</c:v>
                </c:pt>
                <c:pt idx="2814">
                  <c:v>0.51593406593406599</c:v>
                </c:pt>
                <c:pt idx="2815">
                  <c:v>0.51593406593406599</c:v>
                </c:pt>
                <c:pt idx="2816">
                  <c:v>0.51593406593406599</c:v>
                </c:pt>
                <c:pt idx="2817">
                  <c:v>0.51593406593406599</c:v>
                </c:pt>
                <c:pt idx="2818">
                  <c:v>0.51593406593406599</c:v>
                </c:pt>
                <c:pt idx="2819">
                  <c:v>0.51593406593406599</c:v>
                </c:pt>
                <c:pt idx="2820">
                  <c:v>0.51593406593406599</c:v>
                </c:pt>
                <c:pt idx="2821">
                  <c:v>0.51593406593406599</c:v>
                </c:pt>
                <c:pt idx="2822">
                  <c:v>0.51593406593406599</c:v>
                </c:pt>
                <c:pt idx="2823">
                  <c:v>0.51593406593406599</c:v>
                </c:pt>
                <c:pt idx="2824">
                  <c:v>0.51593406593406599</c:v>
                </c:pt>
                <c:pt idx="2825">
                  <c:v>0.51593406593406599</c:v>
                </c:pt>
                <c:pt idx="2826">
                  <c:v>0.51593406593406599</c:v>
                </c:pt>
                <c:pt idx="2827">
                  <c:v>0.51593406593406599</c:v>
                </c:pt>
                <c:pt idx="2828">
                  <c:v>0.51593406593406599</c:v>
                </c:pt>
                <c:pt idx="2829">
                  <c:v>0.51593406593406599</c:v>
                </c:pt>
                <c:pt idx="2830">
                  <c:v>0.51593406593406599</c:v>
                </c:pt>
                <c:pt idx="2831">
                  <c:v>0.51593406593406599</c:v>
                </c:pt>
                <c:pt idx="2832">
                  <c:v>0.51593406593406599</c:v>
                </c:pt>
                <c:pt idx="2833">
                  <c:v>0.51593406593406599</c:v>
                </c:pt>
                <c:pt idx="2834">
                  <c:v>0.51593406593406599</c:v>
                </c:pt>
                <c:pt idx="2835">
                  <c:v>0.51593406593406599</c:v>
                </c:pt>
                <c:pt idx="2836">
                  <c:v>0.51593406593406599</c:v>
                </c:pt>
                <c:pt idx="2837">
                  <c:v>0.51593406593406599</c:v>
                </c:pt>
                <c:pt idx="2838">
                  <c:v>0.51593406593406599</c:v>
                </c:pt>
                <c:pt idx="2839">
                  <c:v>0.51593406593406599</c:v>
                </c:pt>
                <c:pt idx="2840">
                  <c:v>0.51593406593406599</c:v>
                </c:pt>
                <c:pt idx="2841">
                  <c:v>0.51593406593406599</c:v>
                </c:pt>
                <c:pt idx="2842">
                  <c:v>0.51593406593406599</c:v>
                </c:pt>
                <c:pt idx="2843">
                  <c:v>0.51593406593406599</c:v>
                </c:pt>
                <c:pt idx="2844">
                  <c:v>0.51593406593406599</c:v>
                </c:pt>
                <c:pt idx="2845">
                  <c:v>0.51593406593406599</c:v>
                </c:pt>
                <c:pt idx="2846">
                  <c:v>0.51593406593406599</c:v>
                </c:pt>
                <c:pt idx="2847">
                  <c:v>0.51593406593406599</c:v>
                </c:pt>
                <c:pt idx="2848">
                  <c:v>0.51593406593406599</c:v>
                </c:pt>
                <c:pt idx="2849">
                  <c:v>0.51593406593406599</c:v>
                </c:pt>
                <c:pt idx="2850">
                  <c:v>0.51593406593406599</c:v>
                </c:pt>
                <c:pt idx="2851">
                  <c:v>0.51593406593406599</c:v>
                </c:pt>
                <c:pt idx="2852">
                  <c:v>0.51593406593406599</c:v>
                </c:pt>
                <c:pt idx="2853">
                  <c:v>0.51593406593406599</c:v>
                </c:pt>
                <c:pt idx="2854">
                  <c:v>0.51593406593406599</c:v>
                </c:pt>
                <c:pt idx="2855">
                  <c:v>0.51593406593406599</c:v>
                </c:pt>
                <c:pt idx="2856">
                  <c:v>0.51593406593406599</c:v>
                </c:pt>
                <c:pt idx="2857">
                  <c:v>0.51593406593406599</c:v>
                </c:pt>
                <c:pt idx="2858">
                  <c:v>0.51593406593406599</c:v>
                </c:pt>
                <c:pt idx="2859">
                  <c:v>0.51593406593406599</c:v>
                </c:pt>
                <c:pt idx="2860">
                  <c:v>0.51593406593406599</c:v>
                </c:pt>
                <c:pt idx="2861">
                  <c:v>0.51593406593406599</c:v>
                </c:pt>
                <c:pt idx="2862">
                  <c:v>0.51593406593406599</c:v>
                </c:pt>
                <c:pt idx="2863">
                  <c:v>0.51593406593406599</c:v>
                </c:pt>
                <c:pt idx="2864">
                  <c:v>0.51593406593406599</c:v>
                </c:pt>
                <c:pt idx="2865">
                  <c:v>0.51593406593406599</c:v>
                </c:pt>
                <c:pt idx="2866">
                  <c:v>0.51593406593406599</c:v>
                </c:pt>
                <c:pt idx="2867">
                  <c:v>0.51593406593406599</c:v>
                </c:pt>
                <c:pt idx="2868">
                  <c:v>0.51593406593406599</c:v>
                </c:pt>
                <c:pt idx="2869">
                  <c:v>0.51593406593406599</c:v>
                </c:pt>
                <c:pt idx="2870">
                  <c:v>0.51593406593406599</c:v>
                </c:pt>
                <c:pt idx="2871">
                  <c:v>0.51593406593406599</c:v>
                </c:pt>
                <c:pt idx="2872">
                  <c:v>0.51593406593406599</c:v>
                </c:pt>
                <c:pt idx="2873">
                  <c:v>0.51593406593406599</c:v>
                </c:pt>
                <c:pt idx="2874">
                  <c:v>0.51593406593406599</c:v>
                </c:pt>
                <c:pt idx="2875">
                  <c:v>0.51593406593406599</c:v>
                </c:pt>
                <c:pt idx="2876">
                  <c:v>0.51593406593406599</c:v>
                </c:pt>
                <c:pt idx="2877">
                  <c:v>0.51593406593406599</c:v>
                </c:pt>
                <c:pt idx="2878">
                  <c:v>0.51593406593406599</c:v>
                </c:pt>
                <c:pt idx="2879">
                  <c:v>0.51593406593406599</c:v>
                </c:pt>
                <c:pt idx="2880">
                  <c:v>0.51593406593406599</c:v>
                </c:pt>
                <c:pt idx="2881">
                  <c:v>0.51593406593406599</c:v>
                </c:pt>
                <c:pt idx="2882">
                  <c:v>0.51593406593406599</c:v>
                </c:pt>
                <c:pt idx="2883">
                  <c:v>0.51593406593406599</c:v>
                </c:pt>
                <c:pt idx="2884">
                  <c:v>0.51593406593406599</c:v>
                </c:pt>
                <c:pt idx="2885">
                  <c:v>0.51593406593406599</c:v>
                </c:pt>
                <c:pt idx="2886">
                  <c:v>0.51593406593406599</c:v>
                </c:pt>
                <c:pt idx="2887">
                  <c:v>0.51593406593406599</c:v>
                </c:pt>
                <c:pt idx="2888">
                  <c:v>0.51593406593406599</c:v>
                </c:pt>
                <c:pt idx="2889">
                  <c:v>0.51593406593406599</c:v>
                </c:pt>
                <c:pt idx="2890">
                  <c:v>0.51593406593406599</c:v>
                </c:pt>
                <c:pt idx="2891">
                  <c:v>0.51593406593406599</c:v>
                </c:pt>
                <c:pt idx="2892">
                  <c:v>0.51593406593406599</c:v>
                </c:pt>
                <c:pt idx="2893">
                  <c:v>0.51593406593406599</c:v>
                </c:pt>
                <c:pt idx="2894">
                  <c:v>0.51593406593406599</c:v>
                </c:pt>
                <c:pt idx="2895">
                  <c:v>0.51593406593406599</c:v>
                </c:pt>
                <c:pt idx="2896">
                  <c:v>0.51593406593406599</c:v>
                </c:pt>
                <c:pt idx="2897">
                  <c:v>0.51593406593406599</c:v>
                </c:pt>
                <c:pt idx="2898">
                  <c:v>0.51593406593406599</c:v>
                </c:pt>
                <c:pt idx="2899">
                  <c:v>0.51593406593406599</c:v>
                </c:pt>
                <c:pt idx="2900">
                  <c:v>0.51593406593406599</c:v>
                </c:pt>
                <c:pt idx="2901">
                  <c:v>0.51593406593406599</c:v>
                </c:pt>
                <c:pt idx="2902">
                  <c:v>0.51593406593406599</c:v>
                </c:pt>
                <c:pt idx="2903">
                  <c:v>0.51593406593406599</c:v>
                </c:pt>
                <c:pt idx="2904">
                  <c:v>0.51593406593406599</c:v>
                </c:pt>
                <c:pt idx="2905">
                  <c:v>0.51593406593406599</c:v>
                </c:pt>
                <c:pt idx="2906">
                  <c:v>0.51593406593406599</c:v>
                </c:pt>
                <c:pt idx="2907">
                  <c:v>0.51593406593406599</c:v>
                </c:pt>
                <c:pt idx="2908">
                  <c:v>0.51593406593406599</c:v>
                </c:pt>
                <c:pt idx="2909">
                  <c:v>0.51593406593406599</c:v>
                </c:pt>
                <c:pt idx="2910">
                  <c:v>0.51593406593406599</c:v>
                </c:pt>
                <c:pt idx="2911">
                  <c:v>0.51593406593406599</c:v>
                </c:pt>
                <c:pt idx="2912">
                  <c:v>0.51593406593406599</c:v>
                </c:pt>
                <c:pt idx="2913">
                  <c:v>0.51593406593406599</c:v>
                </c:pt>
                <c:pt idx="2914">
                  <c:v>0.51593406593406599</c:v>
                </c:pt>
                <c:pt idx="2915">
                  <c:v>0.51593406593406599</c:v>
                </c:pt>
                <c:pt idx="2916">
                  <c:v>0.51593406593406599</c:v>
                </c:pt>
                <c:pt idx="2917">
                  <c:v>0.51593406593406599</c:v>
                </c:pt>
                <c:pt idx="2918">
                  <c:v>0.51593406593406599</c:v>
                </c:pt>
                <c:pt idx="2919">
                  <c:v>0.51593406593406599</c:v>
                </c:pt>
                <c:pt idx="2920">
                  <c:v>0.51593406593406599</c:v>
                </c:pt>
                <c:pt idx="2921">
                  <c:v>0.51593406593406599</c:v>
                </c:pt>
                <c:pt idx="2922">
                  <c:v>0.51593406593406599</c:v>
                </c:pt>
                <c:pt idx="2923">
                  <c:v>0.51593406593406599</c:v>
                </c:pt>
                <c:pt idx="2924">
                  <c:v>0.46446886446886448</c:v>
                </c:pt>
                <c:pt idx="2925">
                  <c:v>0.46446886446886448</c:v>
                </c:pt>
                <c:pt idx="2926">
                  <c:v>0.46446886446886448</c:v>
                </c:pt>
                <c:pt idx="2927">
                  <c:v>0.46446886446886448</c:v>
                </c:pt>
                <c:pt idx="2928">
                  <c:v>0.46446886446886448</c:v>
                </c:pt>
                <c:pt idx="2929">
                  <c:v>0.46446886446886448</c:v>
                </c:pt>
                <c:pt idx="2930">
                  <c:v>0.46446886446886448</c:v>
                </c:pt>
                <c:pt idx="2931">
                  <c:v>0.46446886446886448</c:v>
                </c:pt>
                <c:pt idx="2932">
                  <c:v>0.46446886446886448</c:v>
                </c:pt>
                <c:pt idx="2933">
                  <c:v>0.46446886446886448</c:v>
                </c:pt>
                <c:pt idx="2934">
                  <c:v>0.46446886446886448</c:v>
                </c:pt>
                <c:pt idx="2935">
                  <c:v>0.46446886446886448</c:v>
                </c:pt>
                <c:pt idx="2936">
                  <c:v>0.46446886446886448</c:v>
                </c:pt>
                <c:pt idx="2937">
                  <c:v>0.46446886446886448</c:v>
                </c:pt>
                <c:pt idx="2938">
                  <c:v>0.46446886446886448</c:v>
                </c:pt>
                <c:pt idx="2939">
                  <c:v>0.46446886446886448</c:v>
                </c:pt>
                <c:pt idx="2940">
                  <c:v>0.46446886446886448</c:v>
                </c:pt>
                <c:pt idx="2941">
                  <c:v>0.46446886446886448</c:v>
                </c:pt>
                <c:pt idx="2942">
                  <c:v>0.46446886446886448</c:v>
                </c:pt>
                <c:pt idx="2943">
                  <c:v>0.46446886446886448</c:v>
                </c:pt>
                <c:pt idx="2944">
                  <c:v>0.46446886446886448</c:v>
                </c:pt>
                <c:pt idx="2945">
                  <c:v>0.46446886446886448</c:v>
                </c:pt>
                <c:pt idx="2946">
                  <c:v>0.46446886446886448</c:v>
                </c:pt>
                <c:pt idx="2947">
                  <c:v>0.46446886446886448</c:v>
                </c:pt>
                <c:pt idx="2948">
                  <c:v>0.46446886446886448</c:v>
                </c:pt>
                <c:pt idx="2949">
                  <c:v>0.46446886446886448</c:v>
                </c:pt>
                <c:pt idx="2950">
                  <c:v>0.46446886446886448</c:v>
                </c:pt>
                <c:pt idx="2951">
                  <c:v>0.46446886446886448</c:v>
                </c:pt>
                <c:pt idx="2952">
                  <c:v>0.46446886446886448</c:v>
                </c:pt>
                <c:pt idx="2953">
                  <c:v>0.46446886446886448</c:v>
                </c:pt>
                <c:pt idx="2954">
                  <c:v>0.46446886446886448</c:v>
                </c:pt>
                <c:pt idx="2955">
                  <c:v>0.46446886446886448</c:v>
                </c:pt>
                <c:pt idx="2956">
                  <c:v>0.46446886446886448</c:v>
                </c:pt>
                <c:pt idx="2957">
                  <c:v>0.46446886446886448</c:v>
                </c:pt>
                <c:pt idx="2958">
                  <c:v>0.46446886446886448</c:v>
                </c:pt>
                <c:pt idx="2959">
                  <c:v>0.46446886446886448</c:v>
                </c:pt>
                <c:pt idx="2960">
                  <c:v>0.46446886446886448</c:v>
                </c:pt>
                <c:pt idx="2961">
                  <c:v>0.46446886446886448</c:v>
                </c:pt>
                <c:pt idx="2962">
                  <c:v>0.46446886446886448</c:v>
                </c:pt>
                <c:pt idx="2963">
                  <c:v>0.46446886446886448</c:v>
                </c:pt>
                <c:pt idx="2964">
                  <c:v>0.46446886446886448</c:v>
                </c:pt>
                <c:pt idx="2965">
                  <c:v>0.46446886446886448</c:v>
                </c:pt>
                <c:pt idx="2966">
                  <c:v>0.46446886446886448</c:v>
                </c:pt>
                <c:pt idx="2967">
                  <c:v>0.46446886446886448</c:v>
                </c:pt>
                <c:pt idx="2968">
                  <c:v>0.46446886446886448</c:v>
                </c:pt>
                <c:pt idx="2969">
                  <c:v>0.46446886446886448</c:v>
                </c:pt>
                <c:pt idx="2970">
                  <c:v>0.46446886446886448</c:v>
                </c:pt>
                <c:pt idx="2971">
                  <c:v>0.46446886446886448</c:v>
                </c:pt>
                <c:pt idx="2972">
                  <c:v>0.46446886446886448</c:v>
                </c:pt>
                <c:pt idx="2973">
                  <c:v>0.46446886446886448</c:v>
                </c:pt>
                <c:pt idx="2974">
                  <c:v>0.46446886446886448</c:v>
                </c:pt>
                <c:pt idx="2975">
                  <c:v>0.46446886446886448</c:v>
                </c:pt>
                <c:pt idx="2976">
                  <c:v>0.46446886446886448</c:v>
                </c:pt>
                <c:pt idx="2977">
                  <c:v>0.46446886446886448</c:v>
                </c:pt>
                <c:pt idx="2978">
                  <c:v>0.46446886446886448</c:v>
                </c:pt>
                <c:pt idx="2979">
                  <c:v>0.46446886446886448</c:v>
                </c:pt>
                <c:pt idx="2980">
                  <c:v>0.46446886446886448</c:v>
                </c:pt>
                <c:pt idx="2981">
                  <c:v>0.46446886446886448</c:v>
                </c:pt>
                <c:pt idx="2982">
                  <c:v>0.46446886446886448</c:v>
                </c:pt>
                <c:pt idx="2983">
                  <c:v>0.46446886446886448</c:v>
                </c:pt>
                <c:pt idx="2984">
                  <c:v>0.46446886446886448</c:v>
                </c:pt>
                <c:pt idx="2985">
                  <c:v>0.46446886446886448</c:v>
                </c:pt>
                <c:pt idx="2986">
                  <c:v>0.46446886446886448</c:v>
                </c:pt>
                <c:pt idx="2987">
                  <c:v>0.46446886446886448</c:v>
                </c:pt>
                <c:pt idx="2988">
                  <c:v>0.46446886446886448</c:v>
                </c:pt>
                <c:pt idx="2989">
                  <c:v>0.46446886446886448</c:v>
                </c:pt>
                <c:pt idx="2990">
                  <c:v>0.46446886446886448</c:v>
                </c:pt>
                <c:pt idx="2991">
                  <c:v>0.46446886446886448</c:v>
                </c:pt>
                <c:pt idx="2992">
                  <c:v>0.46446886446886448</c:v>
                </c:pt>
                <c:pt idx="2993">
                  <c:v>0.46446886446886448</c:v>
                </c:pt>
                <c:pt idx="2994">
                  <c:v>0.46446886446886448</c:v>
                </c:pt>
                <c:pt idx="2995">
                  <c:v>0.46446886446886448</c:v>
                </c:pt>
                <c:pt idx="2996">
                  <c:v>0.46446886446886448</c:v>
                </c:pt>
                <c:pt idx="2997">
                  <c:v>0.46446886446886448</c:v>
                </c:pt>
                <c:pt idx="2998">
                  <c:v>0.46446886446886448</c:v>
                </c:pt>
                <c:pt idx="2999">
                  <c:v>0.46446886446886448</c:v>
                </c:pt>
                <c:pt idx="3000">
                  <c:v>0.46446886446886448</c:v>
                </c:pt>
                <c:pt idx="3001">
                  <c:v>0.46446886446886448</c:v>
                </c:pt>
                <c:pt idx="3002">
                  <c:v>0.46446886446886448</c:v>
                </c:pt>
                <c:pt idx="3003">
                  <c:v>0.46446886446886448</c:v>
                </c:pt>
                <c:pt idx="3004">
                  <c:v>0.46446886446886448</c:v>
                </c:pt>
                <c:pt idx="3005">
                  <c:v>0.46446886446886448</c:v>
                </c:pt>
                <c:pt idx="3006">
                  <c:v>0.46446886446886448</c:v>
                </c:pt>
                <c:pt idx="3007">
                  <c:v>0.46446886446886448</c:v>
                </c:pt>
                <c:pt idx="3008">
                  <c:v>0.46446886446886448</c:v>
                </c:pt>
                <c:pt idx="3009">
                  <c:v>0.46446886446886448</c:v>
                </c:pt>
                <c:pt idx="3010">
                  <c:v>0.46446886446886448</c:v>
                </c:pt>
                <c:pt idx="3011">
                  <c:v>0.46446886446886448</c:v>
                </c:pt>
                <c:pt idx="3012">
                  <c:v>0.46446886446886448</c:v>
                </c:pt>
                <c:pt idx="3013">
                  <c:v>0.46446886446886448</c:v>
                </c:pt>
                <c:pt idx="3014">
                  <c:v>0.46446886446886448</c:v>
                </c:pt>
                <c:pt idx="3015">
                  <c:v>0.46446886446886448</c:v>
                </c:pt>
                <c:pt idx="3016">
                  <c:v>0.46446886446886448</c:v>
                </c:pt>
                <c:pt idx="3017">
                  <c:v>0.46446886446886448</c:v>
                </c:pt>
                <c:pt idx="3018">
                  <c:v>0.46446886446886448</c:v>
                </c:pt>
                <c:pt idx="3019">
                  <c:v>0.46446886446886448</c:v>
                </c:pt>
                <c:pt idx="3020">
                  <c:v>0.46446886446886448</c:v>
                </c:pt>
                <c:pt idx="3021">
                  <c:v>0.46446886446886448</c:v>
                </c:pt>
                <c:pt idx="3022">
                  <c:v>0.46446886446886448</c:v>
                </c:pt>
                <c:pt idx="3023">
                  <c:v>0.46446886446886448</c:v>
                </c:pt>
                <c:pt idx="3024">
                  <c:v>0.46446886446886448</c:v>
                </c:pt>
                <c:pt idx="3025">
                  <c:v>0.46446886446886448</c:v>
                </c:pt>
                <c:pt idx="3026">
                  <c:v>0.46446886446886448</c:v>
                </c:pt>
                <c:pt idx="3027">
                  <c:v>0.46446886446886448</c:v>
                </c:pt>
                <c:pt idx="3028">
                  <c:v>0.46446886446886448</c:v>
                </c:pt>
                <c:pt idx="3029">
                  <c:v>0.46446886446886448</c:v>
                </c:pt>
                <c:pt idx="3030">
                  <c:v>0.46446886446886448</c:v>
                </c:pt>
                <c:pt idx="3031">
                  <c:v>0.46446886446886448</c:v>
                </c:pt>
                <c:pt idx="3032">
                  <c:v>0.46446886446886448</c:v>
                </c:pt>
                <c:pt idx="3033">
                  <c:v>0.46446886446886448</c:v>
                </c:pt>
                <c:pt idx="3034">
                  <c:v>0.46446886446886448</c:v>
                </c:pt>
                <c:pt idx="3035">
                  <c:v>0.46446886446886448</c:v>
                </c:pt>
                <c:pt idx="3036">
                  <c:v>0.46446886446886448</c:v>
                </c:pt>
                <c:pt idx="3037">
                  <c:v>0.46446886446886448</c:v>
                </c:pt>
                <c:pt idx="3038">
                  <c:v>0.46446886446886448</c:v>
                </c:pt>
                <c:pt idx="3039">
                  <c:v>0.46446886446886448</c:v>
                </c:pt>
                <c:pt idx="3040">
                  <c:v>0.46446886446886448</c:v>
                </c:pt>
                <c:pt idx="3041">
                  <c:v>0.46446886446886448</c:v>
                </c:pt>
                <c:pt idx="3042">
                  <c:v>0.46446886446886448</c:v>
                </c:pt>
                <c:pt idx="3043">
                  <c:v>0.46446886446886448</c:v>
                </c:pt>
                <c:pt idx="3044">
                  <c:v>0.46446886446886448</c:v>
                </c:pt>
                <c:pt idx="3045">
                  <c:v>0.46446886446886448</c:v>
                </c:pt>
                <c:pt idx="3046">
                  <c:v>0.46446886446886448</c:v>
                </c:pt>
                <c:pt idx="3047">
                  <c:v>0.46446886446886448</c:v>
                </c:pt>
                <c:pt idx="3048">
                  <c:v>0.46446886446886448</c:v>
                </c:pt>
                <c:pt idx="3049">
                  <c:v>0.46446886446886448</c:v>
                </c:pt>
                <c:pt idx="3050">
                  <c:v>0.46446886446886448</c:v>
                </c:pt>
                <c:pt idx="3051">
                  <c:v>0.46446886446886448</c:v>
                </c:pt>
                <c:pt idx="3052">
                  <c:v>0.46446886446886448</c:v>
                </c:pt>
                <c:pt idx="3053">
                  <c:v>0.46446886446886448</c:v>
                </c:pt>
                <c:pt idx="3054">
                  <c:v>0.46446886446886448</c:v>
                </c:pt>
                <c:pt idx="3055">
                  <c:v>0.46446886446886448</c:v>
                </c:pt>
                <c:pt idx="3056">
                  <c:v>0.46446886446886448</c:v>
                </c:pt>
                <c:pt idx="3057">
                  <c:v>0.46446886446886448</c:v>
                </c:pt>
                <c:pt idx="3058">
                  <c:v>0.46446886446886448</c:v>
                </c:pt>
                <c:pt idx="3059">
                  <c:v>0.46446886446886448</c:v>
                </c:pt>
                <c:pt idx="3060">
                  <c:v>0.46446886446886448</c:v>
                </c:pt>
                <c:pt idx="3061">
                  <c:v>0.46446886446886448</c:v>
                </c:pt>
                <c:pt idx="3062">
                  <c:v>0.46446886446886448</c:v>
                </c:pt>
                <c:pt idx="3063">
                  <c:v>0.46446886446886448</c:v>
                </c:pt>
                <c:pt idx="3064">
                  <c:v>0.46446886446886448</c:v>
                </c:pt>
                <c:pt idx="3065">
                  <c:v>0.46446886446886448</c:v>
                </c:pt>
                <c:pt idx="3066">
                  <c:v>0.46446886446886448</c:v>
                </c:pt>
                <c:pt idx="3067">
                  <c:v>0.46446886446886448</c:v>
                </c:pt>
                <c:pt idx="3068">
                  <c:v>0.46446886446886448</c:v>
                </c:pt>
                <c:pt idx="3069">
                  <c:v>0.46446886446886448</c:v>
                </c:pt>
                <c:pt idx="3070">
                  <c:v>0.46446886446886448</c:v>
                </c:pt>
                <c:pt idx="3071">
                  <c:v>0.46446886446886448</c:v>
                </c:pt>
                <c:pt idx="3072">
                  <c:v>0.46446886446886448</c:v>
                </c:pt>
                <c:pt idx="3073">
                  <c:v>0.46446886446886448</c:v>
                </c:pt>
                <c:pt idx="3074">
                  <c:v>0.46446886446886448</c:v>
                </c:pt>
                <c:pt idx="3075">
                  <c:v>0.46446886446886448</c:v>
                </c:pt>
                <c:pt idx="3076">
                  <c:v>0.46446886446886448</c:v>
                </c:pt>
                <c:pt idx="3077">
                  <c:v>0.46446886446886448</c:v>
                </c:pt>
                <c:pt idx="3078">
                  <c:v>0.46446886446886448</c:v>
                </c:pt>
                <c:pt idx="3079">
                  <c:v>0.46446886446886448</c:v>
                </c:pt>
                <c:pt idx="3080">
                  <c:v>0.46446886446886448</c:v>
                </c:pt>
                <c:pt idx="3081">
                  <c:v>0.46446886446886448</c:v>
                </c:pt>
                <c:pt idx="3082">
                  <c:v>0.46446886446886448</c:v>
                </c:pt>
                <c:pt idx="3083">
                  <c:v>0.46446886446886448</c:v>
                </c:pt>
                <c:pt idx="3084">
                  <c:v>0.46446886446886448</c:v>
                </c:pt>
                <c:pt idx="3085">
                  <c:v>0.46446886446886448</c:v>
                </c:pt>
                <c:pt idx="3086">
                  <c:v>0.46446886446886448</c:v>
                </c:pt>
                <c:pt idx="3087">
                  <c:v>0.46446886446886448</c:v>
                </c:pt>
                <c:pt idx="3088">
                  <c:v>0.46446886446886448</c:v>
                </c:pt>
                <c:pt idx="3089">
                  <c:v>0.46446886446886448</c:v>
                </c:pt>
                <c:pt idx="3090">
                  <c:v>0.46446886446886448</c:v>
                </c:pt>
                <c:pt idx="3091">
                  <c:v>0.46446886446886448</c:v>
                </c:pt>
                <c:pt idx="3092">
                  <c:v>0.46446886446886448</c:v>
                </c:pt>
                <c:pt idx="3093">
                  <c:v>0.46446886446886448</c:v>
                </c:pt>
                <c:pt idx="3094">
                  <c:v>0.46446886446886448</c:v>
                </c:pt>
                <c:pt idx="3095">
                  <c:v>0.46446886446886448</c:v>
                </c:pt>
                <c:pt idx="3096">
                  <c:v>0.46446886446886448</c:v>
                </c:pt>
                <c:pt idx="3097">
                  <c:v>0.46446886446886448</c:v>
                </c:pt>
                <c:pt idx="3098">
                  <c:v>0.46446886446886448</c:v>
                </c:pt>
                <c:pt idx="3099">
                  <c:v>0.46446886446886448</c:v>
                </c:pt>
                <c:pt idx="3100">
                  <c:v>0.46446886446886448</c:v>
                </c:pt>
                <c:pt idx="3101">
                  <c:v>0.46446886446886448</c:v>
                </c:pt>
                <c:pt idx="3102">
                  <c:v>0.46446886446886448</c:v>
                </c:pt>
                <c:pt idx="3103">
                  <c:v>0.46446886446886448</c:v>
                </c:pt>
                <c:pt idx="3104">
                  <c:v>0.46446886446886448</c:v>
                </c:pt>
                <c:pt idx="3105">
                  <c:v>0.46446886446886448</c:v>
                </c:pt>
                <c:pt idx="3106">
                  <c:v>0.46446886446886448</c:v>
                </c:pt>
                <c:pt idx="3107">
                  <c:v>0.46446886446886448</c:v>
                </c:pt>
                <c:pt idx="3108">
                  <c:v>0.46446886446886448</c:v>
                </c:pt>
                <c:pt idx="3109">
                  <c:v>0.46446886446886448</c:v>
                </c:pt>
                <c:pt idx="3110">
                  <c:v>0.46446886446886448</c:v>
                </c:pt>
                <c:pt idx="3111">
                  <c:v>0.46446886446886448</c:v>
                </c:pt>
                <c:pt idx="3112">
                  <c:v>0.46446886446886448</c:v>
                </c:pt>
                <c:pt idx="3113">
                  <c:v>0.46446886446886448</c:v>
                </c:pt>
                <c:pt idx="3114">
                  <c:v>0.46446886446886448</c:v>
                </c:pt>
                <c:pt idx="3115">
                  <c:v>0.46446886446886448</c:v>
                </c:pt>
                <c:pt idx="3116">
                  <c:v>0.46446886446886448</c:v>
                </c:pt>
                <c:pt idx="3117">
                  <c:v>0.46446886446886448</c:v>
                </c:pt>
                <c:pt idx="3118">
                  <c:v>0.46446886446886448</c:v>
                </c:pt>
                <c:pt idx="3119">
                  <c:v>0.46446886446886448</c:v>
                </c:pt>
                <c:pt idx="3120">
                  <c:v>0.46446886446886448</c:v>
                </c:pt>
                <c:pt idx="3121">
                  <c:v>0.46446886446886448</c:v>
                </c:pt>
                <c:pt idx="3122">
                  <c:v>0.46446886446886448</c:v>
                </c:pt>
                <c:pt idx="3123">
                  <c:v>0.46446886446886448</c:v>
                </c:pt>
                <c:pt idx="3124">
                  <c:v>0.46446886446886448</c:v>
                </c:pt>
                <c:pt idx="3125">
                  <c:v>0.46446886446886448</c:v>
                </c:pt>
                <c:pt idx="3126">
                  <c:v>0.46446886446886448</c:v>
                </c:pt>
                <c:pt idx="3127">
                  <c:v>0.46446886446886448</c:v>
                </c:pt>
                <c:pt idx="3128">
                  <c:v>0.46446886446886448</c:v>
                </c:pt>
                <c:pt idx="3129">
                  <c:v>0.46446886446886448</c:v>
                </c:pt>
                <c:pt idx="3130">
                  <c:v>0.46446886446886448</c:v>
                </c:pt>
                <c:pt idx="3131">
                  <c:v>0.46446886446886448</c:v>
                </c:pt>
                <c:pt idx="3132">
                  <c:v>0.46446886446886448</c:v>
                </c:pt>
                <c:pt idx="3133">
                  <c:v>0.46446886446886448</c:v>
                </c:pt>
                <c:pt idx="3134">
                  <c:v>0.46446886446886448</c:v>
                </c:pt>
                <c:pt idx="3135">
                  <c:v>0.46446886446886448</c:v>
                </c:pt>
                <c:pt idx="3136">
                  <c:v>0.46446886446886448</c:v>
                </c:pt>
                <c:pt idx="3137">
                  <c:v>0.46446886446886448</c:v>
                </c:pt>
                <c:pt idx="3138">
                  <c:v>0.46446886446886448</c:v>
                </c:pt>
                <c:pt idx="3139">
                  <c:v>0.46446886446886448</c:v>
                </c:pt>
                <c:pt idx="3140">
                  <c:v>0.46446886446886448</c:v>
                </c:pt>
                <c:pt idx="3141">
                  <c:v>0.46446886446886448</c:v>
                </c:pt>
                <c:pt idx="3142">
                  <c:v>0.46446886446886448</c:v>
                </c:pt>
                <c:pt idx="3143">
                  <c:v>0.46446886446886448</c:v>
                </c:pt>
                <c:pt idx="3144">
                  <c:v>0.46446886446886448</c:v>
                </c:pt>
                <c:pt idx="3145">
                  <c:v>0.46446886446886448</c:v>
                </c:pt>
                <c:pt idx="3146">
                  <c:v>0.46446886446886448</c:v>
                </c:pt>
                <c:pt idx="3147">
                  <c:v>0.46446886446886448</c:v>
                </c:pt>
                <c:pt idx="3148">
                  <c:v>0.46446886446886448</c:v>
                </c:pt>
                <c:pt idx="3149">
                  <c:v>0.46446886446886448</c:v>
                </c:pt>
                <c:pt idx="3150">
                  <c:v>0.46446886446886448</c:v>
                </c:pt>
                <c:pt idx="3151">
                  <c:v>0.46446886446886448</c:v>
                </c:pt>
                <c:pt idx="3152">
                  <c:v>0.46446886446886448</c:v>
                </c:pt>
                <c:pt idx="3153">
                  <c:v>0.46446886446886448</c:v>
                </c:pt>
                <c:pt idx="3154">
                  <c:v>0.46446886446886448</c:v>
                </c:pt>
                <c:pt idx="3155">
                  <c:v>0.46446886446886448</c:v>
                </c:pt>
                <c:pt idx="3156">
                  <c:v>0.46446886446886448</c:v>
                </c:pt>
                <c:pt idx="3157">
                  <c:v>0.46446886446886448</c:v>
                </c:pt>
                <c:pt idx="3158">
                  <c:v>0.46446886446886448</c:v>
                </c:pt>
                <c:pt idx="3159">
                  <c:v>0.46446886446886448</c:v>
                </c:pt>
                <c:pt idx="3160">
                  <c:v>0.46446886446886448</c:v>
                </c:pt>
                <c:pt idx="3161">
                  <c:v>0.46446886446886448</c:v>
                </c:pt>
                <c:pt idx="3162">
                  <c:v>0.46446886446886448</c:v>
                </c:pt>
                <c:pt idx="3163">
                  <c:v>0.46446886446886448</c:v>
                </c:pt>
                <c:pt idx="3164">
                  <c:v>0.46446886446886448</c:v>
                </c:pt>
                <c:pt idx="3165">
                  <c:v>0.46446886446886448</c:v>
                </c:pt>
                <c:pt idx="3166">
                  <c:v>0.46446886446886448</c:v>
                </c:pt>
                <c:pt idx="3167">
                  <c:v>0.46446886446886448</c:v>
                </c:pt>
                <c:pt idx="3168">
                  <c:v>0.46446886446886448</c:v>
                </c:pt>
                <c:pt idx="3169">
                  <c:v>0.46446886446886448</c:v>
                </c:pt>
                <c:pt idx="3170">
                  <c:v>0.46446886446886448</c:v>
                </c:pt>
                <c:pt idx="3171">
                  <c:v>0.46446886446886448</c:v>
                </c:pt>
                <c:pt idx="3172">
                  <c:v>0.46446886446886448</c:v>
                </c:pt>
                <c:pt idx="3173">
                  <c:v>0.46446886446886448</c:v>
                </c:pt>
                <c:pt idx="3174">
                  <c:v>0.46446886446886448</c:v>
                </c:pt>
                <c:pt idx="3175">
                  <c:v>0.46446886446886448</c:v>
                </c:pt>
                <c:pt idx="3176">
                  <c:v>0.46446886446886448</c:v>
                </c:pt>
                <c:pt idx="3177">
                  <c:v>0.46446886446886448</c:v>
                </c:pt>
                <c:pt idx="3178">
                  <c:v>0.46446886446886448</c:v>
                </c:pt>
                <c:pt idx="3179">
                  <c:v>0.46446886446886448</c:v>
                </c:pt>
                <c:pt idx="3180">
                  <c:v>0.46446886446886448</c:v>
                </c:pt>
                <c:pt idx="3181">
                  <c:v>0.46446886446886448</c:v>
                </c:pt>
                <c:pt idx="3182">
                  <c:v>0.46446886446886448</c:v>
                </c:pt>
                <c:pt idx="3183">
                  <c:v>0.46446886446886448</c:v>
                </c:pt>
                <c:pt idx="3184">
                  <c:v>0.46446886446886448</c:v>
                </c:pt>
                <c:pt idx="3185">
                  <c:v>0.46446886446886448</c:v>
                </c:pt>
                <c:pt idx="3186">
                  <c:v>0.46446886446886448</c:v>
                </c:pt>
                <c:pt idx="3187">
                  <c:v>0.46446886446886448</c:v>
                </c:pt>
                <c:pt idx="3188">
                  <c:v>0.41611721611721614</c:v>
                </c:pt>
                <c:pt idx="3189">
                  <c:v>0.41611721611721614</c:v>
                </c:pt>
                <c:pt idx="3190">
                  <c:v>0.41611721611721614</c:v>
                </c:pt>
                <c:pt idx="3191">
                  <c:v>0.41611721611721614</c:v>
                </c:pt>
                <c:pt idx="3192">
                  <c:v>0.41611721611721614</c:v>
                </c:pt>
                <c:pt idx="3193">
                  <c:v>0.41611721611721614</c:v>
                </c:pt>
                <c:pt idx="3194">
                  <c:v>0.41611721611721614</c:v>
                </c:pt>
                <c:pt idx="3195">
                  <c:v>0.41611721611721614</c:v>
                </c:pt>
                <c:pt idx="3196">
                  <c:v>0.41611721611721614</c:v>
                </c:pt>
                <c:pt idx="3197">
                  <c:v>0.41611721611721614</c:v>
                </c:pt>
                <c:pt idx="3198">
                  <c:v>0.41611721611721614</c:v>
                </c:pt>
                <c:pt idx="3199">
                  <c:v>0.41611721611721614</c:v>
                </c:pt>
                <c:pt idx="3200">
                  <c:v>0.41611721611721614</c:v>
                </c:pt>
                <c:pt idx="3201">
                  <c:v>0.41611721611721614</c:v>
                </c:pt>
                <c:pt idx="3202">
                  <c:v>0.41611721611721614</c:v>
                </c:pt>
                <c:pt idx="3203">
                  <c:v>0.41611721611721614</c:v>
                </c:pt>
                <c:pt idx="3204">
                  <c:v>0.41611721611721614</c:v>
                </c:pt>
                <c:pt idx="3205">
                  <c:v>0.41611721611721614</c:v>
                </c:pt>
                <c:pt idx="3206">
                  <c:v>0.41611721611721614</c:v>
                </c:pt>
                <c:pt idx="3207">
                  <c:v>0.41611721611721614</c:v>
                </c:pt>
                <c:pt idx="3208">
                  <c:v>0.41611721611721614</c:v>
                </c:pt>
                <c:pt idx="3209">
                  <c:v>0.41611721611721614</c:v>
                </c:pt>
                <c:pt idx="3210">
                  <c:v>0.41611721611721614</c:v>
                </c:pt>
                <c:pt idx="3211">
                  <c:v>0.41611721611721614</c:v>
                </c:pt>
                <c:pt idx="3212">
                  <c:v>0.41611721611721614</c:v>
                </c:pt>
                <c:pt idx="3213">
                  <c:v>0.41611721611721614</c:v>
                </c:pt>
                <c:pt idx="3214">
                  <c:v>0.41611721611721614</c:v>
                </c:pt>
                <c:pt idx="3215">
                  <c:v>0.41611721611721614</c:v>
                </c:pt>
                <c:pt idx="3216">
                  <c:v>0.41611721611721614</c:v>
                </c:pt>
                <c:pt idx="3217">
                  <c:v>0.41611721611721614</c:v>
                </c:pt>
                <c:pt idx="3218">
                  <c:v>0.41611721611721614</c:v>
                </c:pt>
                <c:pt idx="3219">
                  <c:v>0.41611721611721614</c:v>
                </c:pt>
                <c:pt idx="3220">
                  <c:v>0.41611721611721614</c:v>
                </c:pt>
                <c:pt idx="3221">
                  <c:v>0.41611721611721614</c:v>
                </c:pt>
                <c:pt idx="3222">
                  <c:v>0.41611721611721614</c:v>
                </c:pt>
                <c:pt idx="3223">
                  <c:v>0.41611721611721614</c:v>
                </c:pt>
                <c:pt idx="3224">
                  <c:v>0.41611721611721614</c:v>
                </c:pt>
                <c:pt idx="3225">
                  <c:v>0.41611721611721614</c:v>
                </c:pt>
                <c:pt idx="3226">
                  <c:v>0.41611721611721614</c:v>
                </c:pt>
                <c:pt idx="3227">
                  <c:v>0.41611721611721614</c:v>
                </c:pt>
                <c:pt idx="3228">
                  <c:v>0.41611721611721614</c:v>
                </c:pt>
                <c:pt idx="3229">
                  <c:v>0.41611721611721614</c:v>
                </c:pt>
                <c:pt idx="3230">
                  <c:v>0.41611721611721614</c:v>
                </c:pt>
                <c:pt idx="3231">
                  <c:v>0.41611721611721614</c:v>
                </c:pt>
                <c:pt idx="3232">
                  <c:v>0.41611721611721614</c:v>
                </c:pt>
                <c:pt idx="3233">
                  <c:v>0.41611721611721614</c:v>
                </c:pt>
                <c:pt idx="3234">
                  <c:v>0.41611721611721614</c:v>
                </c:pt>
                <c:pt idx="3235">
                  <c:v>0.41611721611721614</c:v>
                </c:pt>
                <c:pt idx="3236">
                  <c:v>0.41611721611721614</c:v>
                </c:pt>
                <c:pt idx="3237">
                  <c:v>0.41611721611721614</c:v>
                </c:pt>
                <c:pt idx="3238">
                  <c:v>0.41611721611721614</c:v>
                </c:pt>
                <c:pt idx="3239">
                  <c:v>0.41611721611721614</c:v>
                </c:pt>
                <c:pt idx="3240">
                  <c:v>0.41611721611721614</c:v>
                </c:pt>
                <c:pt idx="3241">
                  <c:v>0.41611721611721614</c:v>
                </c:pt>
                <c:pt idx="3242">
                  <c:v>0.41611721611721614</c:v>
                </c:pt>
                <c:pt idx="3243">
                  <c:v>0.41611721611721614</c:v>
                </c:pt>
                <c:pt idx="3244">
                  <c:v>0.41611721611721614</c:v>
                </c:pt>
                <c:pt idx="3245">
                  <c:v>0.41611721611721614</c:v>
                </c:pt>
                <c:pt idx="3246">
                  <c:v>0.41611721611721614</c:v>
                </c:pt>
                <c:pt idx="3247">
                  <c:v>0.41611721611721614</c:v>
                </c:pt>
                <c:pt idx="3248">
                  <c:v>0.41611721611721614</c:v>
                </c:pt>
                <c:pt idx="3249">
                  <c:v>0.41611721611721614</c:v>
                </c:pt>
                <c:pt idx="3250">
                  <c:v>0.41611721611721614</c:v>
                </c:pt>
                <c:pt idx="3251">
                  <c:v>0.41611721611721614</c:v>
                </c:pt>
                <c:pt idx="3252">
                  <c:v>0.41611721611721614</c:v>
                </c:pt>
                <c:pt idx="3253">
                  <c:v>0.41611721611721614</c:v>
                </c:pt>
                <c:pt idx="3254">
                  <c:v>0.41611721611721614</c:v>
                </c:pt>
                <c:pt idx="3255">
                  <c:v>0.41611721611721614</c:v>
                </c:pt>
                <c:pt idx="3256">
                  <c:v>0.41611721611721614</c:v>
                </c:pt>
                <c:pt idx="3257">
                  <c:v>0.41611721611721614</c:v>
                </c:pt>
                <c:pt idx="3258">
                  <c:v>0.41611721611721614</c:v>
                </c:pt>
                <c:pt idx="3259">
                  <c:v>0.41611721611721614</c:v>
                </c:pt>
                <c:pt idx="3260">
                  <c:v>0.41611721611721614</c:v>
                </c:pt>
                <c:pt idx="3261">
                  <c:v>0.41611721611721614</c:v>
                </c:pt>
                <c:pt idx="3262">
                  <c:v>0.41611721611721614</c:v>
                </c:pt>
                <c:pt idx="3263">
                  <c:v>0.41611721611721614</c:v>
                </c:pt>
                <c:pt idx="3264">
                  <c:v>0.41611721611721614</c:v>
                </c:pt>
                <c:pt idx="3265">
                  <c:v>0.41611721611721614</c:v>
                </c:pt>
                <c:pt idx="3266">
                  <c:v>0.41611721611721614</c:v>
                </c:pt>
                <c:pt idx="3267">
                  <c:v>0.41611721611721614</c:v>
                </c:pt>
                <c:pt idx="3268">
                  <c:v>0.41611721611721614</c:v>
                </c:pt>
                <c:pt idx="3269">
                  <c:v>0.41611721611721614</c:v>
                </c:pt>
                <c:pt idx="3270">
                  <c:v>0.41611721611721614</c:v>
                </c:pt>
                <c:pt idx="3271">
                  <c:v>0.41611721611721614</c:v>
                </c:pt>
                <c:pt idx="3272">
                  <c:v>0.41611721611721614</c:v>
                </c:pt>
                <c:pt idx="3273">
                  <c:v>0.41611721611721614</c:v>
                </c:pt>
                <c:pt idx="3274">
                  <c:v>0.41611721611721614</c:v>
                </c:pt>
                <c:pt idx="3275">
                  <c:v>0.41611721611721614</c:v>
                </c:pt>
                <c:pt idx="3276">
                  <c:v>0.41611721611721614</c:v>
                </c:pt>
                <c:pt idx="3277">
                  <c:v>0.41611721611721614</c:v>
                </c:pt>
                <c:pt idx="3278">
                  <c:v>0.41611721611721614</c:v>
                </c:pt>
                <c:pt idx="3279">
                  <c:v>0.41611721611721614</c:v>
                </c:pt>
                <c:pt idx="3280">
                  <c:v>0.41611721611721614</c:v>
                </c:pt>
                <c:pt idx="3281">
                  <c:v>0.41611721611721614</c:v>
                </c:pt>
                <c:pt idx="3282">
                  <c:v>0.41611721611721614</c:v>
                </c:pt>
                <c:pt idx="3283">
                  <c:v>0.41611721611721614</c:v>
                </c:pt>
                <c:pt idx="3284">
                  <c:v>0.41611721611721614</c:v>
                </c:pt>
                <c:pt idx="3285">
                  <c:v>0.41611721611721614</c:v>
                </c:pt>
                <c:pt idx="3286">
                  <c:v>0.41611721611721614</c:v>
                </c:pt>
                <c:pt idx="3287">
                  <c:v>0.41611721611721614</c:v>
                </c:pt>
                <c:pt idx="3288">
                  <c:v>0.41611721611721614</c:v>
                </c:pt>
                <c:pt idx="3289">
                  <c:v>0.41611721611721614</c:v>
                </c:pt>
                <c:pt idx="3290">
                  <c:v>0.41611721611721614</c:v>
                </c:pt>
                <c:pt idx="3291">
                  <c:v>0.41611721611721614</c:v>
                </c:pt>
                <c:pt idx="3292">
                  <c:v>0.41611721611721614</c:v>
                </c:pt>
                <c:pt idx="3293">
                  <c:v>0.41611721611721614</c:v>
                </c:pt>
                <c:pt idx="3294">
                  <c:v>0.41611721611721614</c:v>
                </c:pt>
                <c:pt idx="3295">
                  <c:v>0.41611721611721614</c:v>
                </c:pt>
                <c:pt idx="3296">
                  <c:v>0.41611721611721614</c:v>
                </c:pt>
                <c:pt idx="3297">
                  <c:v>0.41611721611721614</c:v>
                </c:pt>
                <c:pt idx="3298">
                  <c:v>0.41611721611721614</c:v>
                </c:pt>
                <c:pt idx="3299">
                  <c:v>0.41611721611721614</c:v>
                </c:pt>
                <c:pt idx="3300">
                  <c:v>0.41611721611721614</c:v>
                </c:pt>
                <c:pt idx="3301">
                  <c:v>0.41611721611721614</c:v>
                </c:pt>
                <c:pt idx="3302">
                  <c:v>0.41611721611721614</c:v>
                </c:pt>
                <c:pt idx="3303">
                  <c:v>0.41611721611721614</c:v>
                </c:pt>
                <c:pt idx="3304">
                  <c:v>0.41611721611721614</c:v>
                </c:pt>
                <c:pt idx="3305">
                  <c:v>0.41611721611721614</c:v>
                </c:pt>
                <c:pt idx="3306">
                  <c:v>0.41611721611721614</c:v>
                </c:pt>
                <c:pt idx="3307">
                  <c:v>0.41611721611721614</c:v>
                </c:pt>
                <c:pt idx="3308">
                  <c:v>0.41611721611721614</c:v>
                </c:pt>
                <c:pt idx="3309">
                  <c:v>0.41611721611721614</c:v>
                </c:pt>
                <c:pt idx="3310">
                  <c:v>0.41611721611721614</c:v>
                </c:pt>
                <c:pt idx="3311">
                  <c:v>0.41611721611721614</c:v>
                </c:pt>
                <c:pt idx="3312">
                  <c:v>0.41611721611721614</c:v>
                </c:pt>
                <c:pt idx="3313">
                  <c:v>0.41611721611721614</c:v>
                </c:pt>
                <c:pt idx="3314">
                  <c:v>0.41611721611721614</c:v>
                </c:pt>
                <c:pt idx="3315">
                  <c:v>0.41611721611721614</c:v>
                </c:pt>
                <c:pt idx="3316">
                  <c:v>0.41611721611721614</c:v>
                </c:pt>
                <c:pt idx="3317">
                  <c:v>0.41611721611721614</c:v>
                </c:pt>
                <c:pt idx="3318">
                  <c:v>0.41611721611721614</c:v>
                </c:pt>
                <c:pt idx="3319">
                  <c:v>0.41611721611721614</c:v>
                </c:pt>
                <c:pt idx="3320">
                  <c:v>0.41611721611721614</c:v>
                </c:pt>
                <c:pt idx="3321">
                  <c:v>0.41611721611721614</c:v>
                </c:pt>
                <c:pt idx="3322">
                  <c:v>0.41611721611721614</c:v>
                </c:pt>
                <c:pt idx="3323">
                  <c:v>0.41611721611721614</c:v>
                </c:pt>
                <c:pt idx="3324">
                  <c:v>0.41611721611721614</c:v>
                </c:pt>
                <c:pt idx="3325">
                  <c:v>0.41611721611721614</c:v>
                </c:pt>
                <c:pt idx="3326">
                  <c:v>0.41611721611721614</c:v>
                </c:pt>
                <c:pt idx="3327">
                  <c:v>0.41611721611721614</c:v>
                </c:pt>
                <c:pt idx="3328">
                  <c:v>0.41611721611721614</c:v>
                </c:pt>
                <c:pt idx="3329">
                  <c:v>0.41611721611721614</c:v>
                </c:pt>
                <c:pt idx="3330">
                  <c:v>0.41611721611721614</c:v>
                </c:pt>
                <c:pt idx="3331">
                  <c:v>0.41611721611721614</c:v>
                </c:pt>
                <c:pt idx="3332">
                  <c:v>0.41611721611721614</c:v>
                </c:pt>
                <c:pt idx="3333">
                  <c:v>0.41611721611721614</c:v>
                </c:pt>
                <c:pt idx="3334">
                  <c:v>0.41611721611721614</c:v>
                </c:pt>
                <c:pt idx="3335">
                  <c:v>0.41611721611721614</c:v>
                </c:pt>
                <c:pt idx="3336">
                  <c:v>0.41611721611721614</c:v>
                </c:pt>
                <c:pt idx="3337">
                  <c:v>0.41611721611721614</c:v>
                </c:pt>
                <c:pt idx="3338">
                  <c:v>0.41611721611721614</c:v>
                </c:pt>
                <c:pt idx="3339">
                  <c:v>0.41611721611721614</c:v>
                </c:pt>
                <c:pt idx="3340">
                  <c:v>0.41611721611721614</c:v>
                </c:pt>
                <c:pt idx="3341">
                  <c:v>0.41611721611721614</c:v>
                </c:pt>
                <c:pt idx="3342">
                  <c:v>0.41611721611721614</c:v>
                </c:pt>
                <c:pt idx="3343">
                  <c:v>0.41611721611721614</c:v>
                </c:pt>
                <c:pt idx="3344">
                  <c:v>0.41611721611721614</c:v>
                </c:pt>
                <c:pt idx="3345">
                  <c:v>0.41611721611721614</c:v>
                </c:pt>
                <c:pt idx="3346">
                  <c:v>0.41611721611721614</c:v>
                </c:pt>
                <c:pt idx="3347">
                  <c:v>0.41611721611721614</c:v>
                </c:pt>
                <c:pt idx="3348">
                  <c:v>0.41611721611721614</c:v>
                </c:pt>
                <c:pt idx="3349">
                  <c:v>0.41611721611721614</c:v>
                </c:pt>
                <c:pt idx="3350">
                  <c:v>0.41611721611721614</c:v>
                </c:pt>
                <c:pt idx="3351">
                  <c:v>0.41611721611721614</c:v>
                </c:pt>
                <c:pt idx="3352">
                  <c:v>0.41611721611721614</c:v>
                </c:pt>
                <c:pt idx="3353">
                  <c:v>0.41611721611721614</c:v>
                </c:pt>
                <c:pt idx="3354">
                  <c:v>0.41611721611721614</c:v>
                </c:pt>
                <c:pt idx="3355">
                  <c:v>0.41611721611721614</c:v>
                </c:pt>
                <c:pt idx="3356">
                  <c:v>0.41611721611721614</c:v>
                </c:pt>
                <c:pt idx="3357">
                  <c:v>0.41611721611721614</c:v>
                </c:pt>
                <c:pt idx="3358">
                  <c:v>0.41611721611721614</c:v>
                </c:pt>
                <c:pt idx="3359">
                  <c:v>0.41611721611721614</c:v>
                </c:pt>
                <c:pt idx="3360">
                  <c:v>0.41611721611721614</c:v>
                </c:pt>
                <c:pt idx="3361">
                  <c:v>0.41611721611721614</c:v>
                </c:pt>
                <c:pt idx="3362">
                  <c:v>0.41611721611721614</c:v>
                </c:pt>
                <c:pt idx="3363">
                  <c:v>0.41611721611721614</c:v>
                </c:pt>
                <c:pt idx="3364">
                  <c:v>0.41611721611721614</c:v>
                </c:pt>
                <c:pt idx="3365">
                  <c:v>0.41611721611721614</c:v>
                </c:pt>
                <c:pt idx="3366">
                  <c:v>0.41611721611721614</c:v>
                </c:pt>
                <c:pt idx="3367">
                  <c:v>0.41611721611721614</c:v>
                </c:pt>
                <c:pt idx="3368">
                  <c:v>0.41611721611721614</c:v>
                </c:pt>
                <c:pt idx="3369">
                  <c:v>0.41611721611721614</c:v>
                </c:pt>
                <c:pt idx="3370">
                  <c:v>0.41611721611721614</c:v>
                </c:pt>
                <c:pt idx="3371">
                  <c:v>0.41611721611721614</c:v>
                </c:pt>
                <c:pt idx="3372">
                  <c:v>0.41611721611721614</c:v>
                </c:pt>
                <c:pt idx="3373">
                  <c:v>0.41611721611721614</c:v>
                </c:pt>
                <c:pt idx="3374">
                  <c:v>0.41611721611721614</c:v>
                </c:pt>
                <c:pt idx="3375">
                  <c:v>0.41611721611721614</c:v>
                </c:pt>
                <c:pt idx="3376">
                  <c:v>0.41611721611721614</c:v>
                </c:pt>
                <c:pt idx="3377">
                  <c:v>0.41611721611721614</c:v>
                </c:pt>
                <c:pt idx="3378">
                  <c:v>0.41611721611721614</c:v>
                </c:pt>
                <c:pt idx="3379">
                  <c:v>0.41611721611721614</c:v>
                </c:pt>
                <c:pt idx="3380">
                  <c:v>0.41611721611721614</c:v>
                </c:pt>
                <c:pt idx="3381">
                  <c:v>0.41611721611721614</c:v>
                </c:pt>
                <c:pt idx="3382">
                  <c:v>0.41611721611721614</c:v>
                </c:pt>
                <c:pt idx="3383">
                  <c:v>0.41611721611721614</c:v>
                </c:pt>
                <c:pt idx="3384">
                  <c:v>0.41611721611721614</c:v>
                </c:pt>
                <c:pt idx="3385">
                  <c:v>0.41611721611721614</c:v>
                </c:pt>
                <c:pt idx="3386">
                  <c:v>0.41611721611721614</c:v>
                </c:pt>
                <c:pt idx="3387">
                  <c:v>0.41611721611721614</c:v>
                </c:pt>
                <c:pt idx="3388">
                  <c:v>0.41611721611721614</c:v>
                </c:pt>
                <c:pt idx="3389">
                  <c:v>0.41611721611721614</c:v>
                </c:pt>
                <c:pt idx="3390">
                  <c:v>0.41611721611721614</c:v>
                </c:pt>
                <c:pt idx="3391">
                  <c:v>0.41611721611721614</c:v>
                </c:pt>
                <c:pt idx="3392">
                  <c:v>0.41611721611721614</c:v>
                </c:pt>
                <c:pt idx="3393">
                  <c:v>0.41611721611721614</c:v>
                </c:pt>
                <c:pt idx="3394">
                  <c:v>0.41611721611721614</c:v>
                </c:pt>
                <c:pt idx="3395">
                  <c:v>0.41611721611721614</c:v>
                </c:pt>
                <c:pt idx="3396">
                  <c:v>0.41611721611721614</c:v>
                </c:pt>
                <c:pt idx="3397">
                  <c:v>0.41611721611721614</c:v>
                </c:pt>
                <c:pt idx="3398">
                  <c:v>0.41611721611721614</c:v>
                </c:pt>
                <c:pt idx="3399">
                  <c:v>0.41611721611721614</c:v>
                </c:pt>
                <c:pt idx="3400">
                  <c:v>0.41611721611721614</c:v>
                </c:pt>
                <c:pt idx="3401">
                  <c:v>0.41611721611721614</c:v>
                </c:pt>
                <c:pt idx="3402">
                  <c:v>0.41611721611721614</c:v>
                </c:pt>
                <c:pt idx="3403">
                  <c:v>0.41611721611721614</c:v>
                </c:pt>
                <c:pt idx="3404">
                  <c:v>0.41611721611721614</c:v>
                </c:pt>
                <c:pt idx="3405">
                  <c:v>0.41611721611721614</c:v>
                </c:pt>
                <c:pt idx="3406">
                  <c:v>0.41611721611721614</c:v>
                </c:pt>
                <c:pt idx="3407">
                  <c:v>0.41611721611721614</c:v>
                </c:pt>
                <c:pt idx="3408">
                  <c:v>0.41611721611721614</c:v>
                </c:pt>
                <c:pt idx="3409">
                  <c:v>0.41611721611721614</c:v>
                </c:pt>
                <c:pt idx="3410">
                  <c:v>0.41611721611721614</c:v>
                </c:pt>
                <c:pt idx="3411">
                  <c:v>0.41611721611721614</c:v>
                </c:pt>
                <c:pt idx="3412">
                  <c:v>0.41611721611721614</c:v>
                </c:pt>
                <c:pt idx="3413">
                  <c:v>0.41611721611721614</c:v>
                </c:pt>
                <c:pt idx="3414">
                  <c:v>0.41611721611721614</c:v>
                </c:pt>
                <c:pt idx="3415">
                  <c:v>0.41611721611721614</c:v>
                </c:pt>
                <c:pt idx="3416">
                  <c:v>0.41611721611721614</c:v>
                </c:pt>
                <c:pt idx="3417">
                  <c:v>0.41611721611721614</c:v>
                </c:pt>
                <c:pt idx="3418">
                  <c:v>0.41611721611721614</c:v>
                </c:pt>
                <c:pt idx="3419">
                  <c:v>0.41611721611721614</c:v>
                </c:pt>
                <c:pt idx="3420">
                  <c:v>0.41611721611721614</c:v>
                </c:pt>
                <c:pt idx="3421">
                  <c:v>0.41611721611721614</c:v>
                </c:pt>
                <c:pt idx="3422">
                  <c:v>0.41611721611721614</c:v>
                </c:pt>
                <c:pt idx="3423">
                  <c:v>0.37307692307692308</c:v>
                </c:pt>
                <c:pt idx="3424">
                  <c:v>0.37307692307692308</c:v>
                </c:pt>
                <c:pt idx="3425">
                  <c:v>0.37307692307692308</c:v>
                </c:pt>
                <c:pt idx="3426">
                  <c:v>0.37307692307692308</c:v>
                </c:pt>
                <c:pt idx="3427">
                  <c:v>0.37307692307692308</c:v>
                </c:pt>
                <c:pt idx="3428">
                  <c:v>0.37307692307692308</c:v>
                </c:pt>
                <c:pt idx="3429">
                  <c:v>0.37307692307692308</c:v>
                </c:pt>
                <c:pt idx="3430">
                  <c:v>0.37307692307692308</c:v>
                </c:pt>
                <c:pt idx="3431">
                  <c:v>0.37307692307692308</c:v>
                </c:pt>
                <c:pt idx="3432">
                  <c:v>0.37307692307692308</c:v>
                </c:pt>
                <c:pt idx="3433">
                  <c:v>0.37307692307692308</c:v>
                </c:pt>
                <c:pt idx="3434">
                  <c:v>0.37307692307692308</c:v>
                </c:pt>
                <c:pt idx="3435">
                  <c:v>0.37307692307692308</c:v>
                </c:pt>
                <c:pt idx="3436">
                  <c:v>0.37307692307692308</c:v>
                </c:pt>
                <c:pt idx="3437">
                  <c:v>0.37307692307692308</c:v>
                </c:pt>
                <c:pt idx="3438">
                  <c:v>0.37307692307692308</c:v>
                </c:pt>
                <c:pt idx="3439">
                  <c:v>0.37307692307692308</c:v>
                </c:pt>
                <c:pt idx="3440">
                  <c:v>0.37307692307692308</c:v>
                </c:pt>
                <c:pt idx="3441">
                  <c:v>0.37307692307692308</c:v>
                </c:pt>
                <c:pt idx="3442">
                  <c:v>0.37307692307692308</c:v>
                </c:pt>
                <c:pt idx="3443">
                  <c:v>0.37307692307692308</c:v>
                </c:pt>
                <c:pt idx="3444">
                  <c:v>0.37307692307692308</c:v>
                </c:pt>
                <c:pt idx="3445">
                  <c:v>0.37307692307692308</c:v>
                </c:pt>
                <c:pt idx="3446">
                  <c:v>0.37307692307692308</c:v>
                </c:pt>
                <c:pt idx="3447">
                  <c:v>0.37307692307692308</c:v>
                </c:pt>
                <c:pt idx="3448">
                  <c:v>0.37307692307692308</c:v>
                </c:pt>
                <c:pt idx="3449">
                  <c:v>0.37307692307692308</c:v>
                </c:pt>
                <c:pt idx="3450">
                  <c:v>0.37307692307692308</c:v>
                </c:pt>
                <c:pt idx="3451">
                  <c:v>0.37307692307692308</c:v>
                </c:pt>
                <c:pt idx="3452">
                  <c:v>0.37307692307692308</c:v>
                </c:pt>
                <c:pt idx="3453">
                  <c:v>0.37307692307692308</c:v>
                </c:pt>
                <c:pt idx="3454">
                  <c:v>0.37307692307692308</c:v>
                </c:pt>
                <c:pt idx="3455">
                  <c:v>0.37307692307692308</c:v>
                </c:pt>
                <c:pt idx="3456">
                  <c:v>0.37307692307692308</c:v>
                </c:pt>
                <c:pt idx="3457">
                  <c:v>0.37307692307692308</c:v>
                </c:pt>
                <c:pt idx="3458">
                  <c:v>0.37307692307692308</c:v>
                </c:pt>
                <c:pt idx="3459">
                  <c:v>0.37307692307692308</c:v>
                </c:pt>
                <c:pt idx="3460">
                  <c:v>0.37307692307692308</c:v>
                </c:pt>
                <c:pt idx="3461">
                  <c:v>0.37307692307692308</c:v>
                </c:pt>
                <c:pt idx="3462">
                  <c:v>0.37307692307692308</c:v>
                </c:pt>
                <c:pt idx="3463">
                  <c:v>0.37307692307692308</c:v>
                </c:pt>
                <c:pt idx="3464">
                  <c:v>0.37307692307692308</c:v>
                </c:pt>
                <c:pt idx="3465">
                  <c:v>0.37307692307692308</c:v>
                </c:pt>
                <c:pt idx="3466">
                  <c:v>0.37307692307692308</c:v>
                </c:pt>
                <c:pt idx="3467">
                  <c:v>0.37307692307692308</c:v>
                </c:pt>
                <c:pt idx="3468">
                  <c:v>0.37307692307692308</c:v>
                </c:pt>
                <c:pt idx="3469">
                  <c:v>0.37307692307692308</c:v>
                </c:pt>
                <c:pt idx="3470">
                  <c:v>0.37307692307692308</c:v>
                </c:pt>
                <c:pt idx="3471">
                  <c:v>0.37307692307692308</c:v>
                </c:pt>
                <c:pt idx="3472">
                  <c:v>0.37307692307692308</c:v>
                </c:pt>
                <c:pt idx="3473">
                  <c:v>0.37307692307692308</c:v>
                </c:pt>
                <c:pt idx="3474">
                  <c:v>0.37307692307692308</c:v>
                </c:pt>
                <c:pt idx="3475">
                  <c:v>0.37307692307692308</c:v>
                </c:pt>
                <c:pt idx="3476">
                  <c:v>0.37307692307692308</c:v>
                </c:pt>
                <c:pt idx="3477">
                  <c:v>0.37307692307692308</c:v>
                </c:pt>
                <c:pt idx="3478">
                  <c:v>0.37307692307692308</c:v>
                </c:pt>
                <c:pt idx="3479">
                  <c:v>0.37307692307692308</c:v>
                </c:pt>
                <c:pt idx="3480">
                  <c:v>0.37307692307692308</c:v>
                </c:pt>
                <c:pt idx="3481">
                  <c:v>0.37307692307692308</c:v>
                </c:pt>
                <c:pt idx="3482">
                  <c:v>0.37307692307692308</c:v>
                </c:pt>
                <c:pt idx="3483">
                  <c:v>0.37307692307692308</c:v>
                </c:pt>
                <c:pt idx="3484">
                  <c:v>0.37307692307692308</c:v>
                </c:pt>
                <c:pt idx="3485">
                  <c:v>0.37307692307692308</c:v>
                </c:pt>
                <c:pt idx="3486">
                  <c:v>0.37307692307692308</c:v>
                </c:pt>
                <c:pt idx="3487">
                  <c:v>0.37307692307692308</c:v>
                </c:pt>
                <c:pt idx="3488">
                  <c:v>0.37307692307692308</c:v>
                </c:pt>
                <c:pt idx="3489">
                  <c:v>0.37307692307692308</c:v>
                </c:pt>
                <c:pt idx="3490">
                  <c:v>0.37307692307692308</c:v>
                </c:pt>
                <c:pt idx="3491">
                  <c:v>0.37307692307692308</c:v>
                </c:pt>
                <c:pt idx="3492">
                  <c:v>0.37307692307692308</c:v>
                </c:pt>
                <c:pt idx="3493">
                  <c:v>0.37307692307692308</c:v>
                </c:pt>
                <c:pt idx="3494">
                  <c:v>0.37307692307692308</c:v>
                </c:pt>
                <c:pt idx="3495">
                  <c:v>0.37307692307692308</c:v>
                </c:pt>
                <c:pt idx="3496">
                  <c:v>0.37307692307692308</c:v>
                </c:pt>
                <c:pt idx="3497">
                  <c:v>0.37307692307692308</c:v>
                </c:pt>
                <c:pt idx="3498">
                  <c:v>0.37307692307692308</c:v>
                </c:pt>
                <c:pt idx="3499">
                  <c:v>0.37307692307692308</c:v>
                </c:pt>
                <c:pt idx="3500">
                  <c:v>0.37307692307692308</c:v>
                </c:pt>
                <c:pt idx="3501">
                  <c:v>0.37307692307692308</c:v>
                </c:pt>
                <c:pt idx="3502">
                  <c:v>0.37307692307692308</c:v>
                </c:pt>
                <c:pt idx="3503">
                  <c:v>0.37307692307692308</c:v>
                </c:pt>
                <c:pt idx="3504">
                  <c:v>0.37307692307692308</c:v>
                </c:pt>
                <c:pt idx="3505">
                  <c:v>0.37307692307692308</c:v>
                </c:pt>
                <c:pt idx="3506">
                  <c:v>0.37307692307692308</c:v>
                </c:pt>
                <c:pt idx="3507">
                  <c:v>0.37307692307692308</c:v>
                </c:pt>
                <c:pt idx="3508">
                  <c:v>0.37307692307692308</c:v>
                </c:pt>
                <c:pt idx="3509">
                  <c:v>0.37307692307692308</c:v>
                </c:pt>
                <c:pt idx="3510">
                  <c:v>0.37307692307692308</c:v>
                </c:pt>
                <c:pt idx="3511">
                  <c:v>0.37307692307692308</c:v>
                </c:pt>
                <c:pt idx="3512">
                  <c:v>0.37307692307692308</c:v>
                </c:pt>
                <c:pt idx="3513">
                  <c:v>0.37307692307692308</c:v>
                </c:pt>
                <c:pt idx="3514">
                  <c:v>0.37307692307692308</c:v>
                </c:pt>
                <c:pt idx="3515">
                  <c:v>0.37307692307692308</c:v>
                </c:pt>
                <c:pt idx="3516">
                  <c:v>0.37307692307692308</c:v>
                </c:pt>
                <c:pt idx="3517">
                  <c:v>0.37307692307692308</c:v>
                </c:pt>
                <c:pt idx="3518">
                  <c:v>0.37307692307692308</c:v>
                </c:pt>
                <c:pt idx="3519">
                  <c:v>0.37307692307692308</c:v>
                </c:pt>
                <c:pt idx="3520">
                  <c:v>0.37307692307692308</c:v>
                </c:pt>
                <c:pt idx="3521">
                  <c:v>0.37307692307692308</c:v>
                </c:pt>
                <c:pt idx="3522">
                  <c:v>0.37307692307692308</c:v>
                </c:pt>
                <c:pt idx="3523">
                  <c:v>0.37307692307692308</c:v>
                </c:pt>
                <c:pt idx="3524">
                  <c:v>0.37307692307692308</c:v>
                </c:pt>
                <c:pt idx="3525">
                  <c:v>0.37307692307692308</c:v>
                </c:pt>
                <c:pt idx="3526">
                  <c:v>0.37307692307692308</c:v>
                </c:pt>
                <c:pt idx="3527">
                  <c:v>0.37307692307692308</c:v>
                </c:pt>
                <c:pt idx="3528">
                  <c:v>0.37307692307692308</c:v>
                </c:pt>
                <c:pt idx="3529">
                  <c:v>0.37307692307692308</c:v>
                </c:pt>
                <c:pt idx="3530">
                  <c:v>0.37307692307692308</c:v>
                </c:pt>
                <c:pt idx="3531">
                  <c:v>0.37307692307692308</c:v>
                </c:pt>
                <c:pt idx="3532">
                  <c:v>0.37307692307692308</c:v>
                </c:pt>
                <c:pt idx="3533">
                  <c:v>0.37307692307692308</c:v>
                </c:pt>
                <c:pt idx="3534">
                  <c:v>0.37307692307692308</c:v>
                </c:pt>
                <c:pt idx="3535">
                  <c:v>0.37307692307692308</c:v>
                </c:pt>
                <c:pt idx="3536">
                  <c:v>0.37307692307692308</c:v>
                </c:pt>
                <c:pt idx="3537">
                  <c:v>0.37307692307692308</c:v>
                </c:pt>
                <c:pt idx="3538">
                  <c:v>0.37307692307692308</c:v>
                </c:pt>
                <c:pt idx="3539">
                  <c:v>0.37307692307692308</c:v>
                </c:pt>
                <c:pt idx="3540">
                  <c:v>0.37307692307692308</c:v>
                </c:pt>
                <c:pt idx="3541">
                  <c:v>0.37307692307692308</c:v>
                </c:pt>
                <c:pt idx="3542">
                  <c:v>0.37307692307692308</c:v>
                </c:pt>
                <c:pt idx="3543">
                  <c:v>0.37307692307692308</c:v>
                </c:pt>
                <c:pt idx="3544">
                  <c:v>0.37307692307692308</c:v>
                </c:pt>
                <c:pt idx="3545">
                  <c:v>0.37307692307692308</c:v>
                </c:pt>
                <c:pt idx="3546">
                  <c:v>0.37307692307692308</c:v>
                </c:pt>
                <c:pt idx="3547">
                  <c:v>0.37307692307692308</c:v>
                </c:pt>
                <c:pt idx="3548">
                  <c:v>0.37307692307692308</c:v>
                </c:pt>
                <c:pt idx="3549">
                  <c:v>0.37307692307692308</c:v>
                </c:pt>
                <c:pt idx="3550">
                  <c:v>0.37307692307692308</c:v>
                </c:pt>
                <c:pt idx="3551">
                  <c:v>0.37307692307692308</c:v>
                </c:pt>
                <c:pt idx="3552">
                  <c:v>0.37307692307692308</c:v>
                </c:pt>
                <c:pt idx="3553">
                  <c:v>0.37307692307692308</c:v>
                </c:pt>
                <c:pt idx="3554">
                  <c:v>0.37307692307692308</c:v>
                </c:pt>
                <c:pt idx="3555">
                  <c:v>0.37307692307692308</c:v>
                </c:pt>
                <c:pt idx="3556">
                  <c:v>0.37307692307692308</c:v>
                </c:pt>
                <c:pt idx="3557">
                  <c:v>0.37307692307692308</c:v>
                </c:pt>
                <c:pt idx="3558">
                  <c:v>0.37307692307692308</c:v>
                </c:pt>
                <c:pt idx="3559">
                  <c:v>0.37307692307692308</c:v>
                </c:pt>
                <c:pt idx="3560">
                  <c:v>0.37307692307692308</c:v>
                </c:pt>
                <c:pt idx="3561">
                  <c:v>0.37307692307692308</c:v>
                </c:pt>
                <c:pt idx="3562">
                  <c:v>0.37307692307692308</c:v>
                </c:pt>
                <c:pt idx="3563">
                  <c:v>0.37307692307692308</c:v>
                </c:pt>
                <c:pt idx="3564">
                  <c:v>0.37307692307692308</c:v>
                </c:pt>
                <c:pt idx="3565">
                  <c:v>0.37307692307692308</c:v>
                </c:pt>
                <c:pt idx="3566">
                  <c:v>0.37307692307692308</c:v>
                </c:pt>
                <c:pt idx="3567">
                  <c:v>0.37307692307692308</c:v>
                </c:pt>
                <c:pt idx="3568">
                  <c:v>0.37307692307692308</c:v>
                </c:pt>
                <c:pt idx="3569">
                  <c:v>0.37307692307692308</c:v>
                </c:pt>
                <c:pt idx="3570">
                  <c:v>0.37307692307692308</c:v>
                </c:pt>
                <c:pt idx="3571">
                  <c:v>0.37307692307692308</c:v>
                </c:pt>
                <c:pt idx="3572">
                  <c:v>0.37307692307692308</c:v>
                </c:pt>
                <c:pt idx="3573">
                  <c:v>0.37307692307692308</c:v>
                </c:pt>
                <c:pt idx="3574">
                  <c:v>0.37307692307692308</c:v>
                </c:pt>
                <c:pt idx="3575">
                  <c:v>0.37307692307692308</c:v>
                </c:pt>
                <c:pt idx="3576">
                  <c:v>0.37307692307692308</c:v>
                </c:pt>
                <c:pt idx="3577">
                  <c:v>0.37307692307692308</c:v>
                </c:pt>
                <c:pt idx="3578">
                  <c:v>0.37307692307692308</c:v>
                </c:pt>
                <c:pt idx="3579">
                  <c:v>0.37307692307692308</c:v>
                </c:pt>
                <c:pt idx="3580">
                  <c:v>0.37307692307692308</c:v>
                </c:pt>
                <c:pt idx="3581">
                  <c:v>0.37307692307692308</c:v>
                </c:pt>
                <c:pt idx="3582">
                  <c:v>0.37307692307692308</c:v>
                </c:pt>
                <c:pt idx="3583">
                  <c:v>0.37307692307692308</c:v>
                </c:pt>
                <c:pt idx="3584">
                  <c:v>0.37307692307692308</c:v>
                </c:pt>
                <c:pt idx="3585">
                  <c:v>0.37307692307692308</c:v>
                </c:pt>
                <c:pt idx="3586">
                  <c:v>0.37307692307692308</c:v>
                </c:pt>
                <c:pt idx="3587">
                  <c:v>0.37307692307692308</c:v>
                </c:pt>
                <c:pt idx="3588">
                  <c:v>0.37307692307692308</c:v>
                </c:pt>
                <c:pt idx="3589">
                  <c:v>0.37307692307692308</c:v>
                </c:pt>
                <c:pt idx="3590">
                  <c:v>0.37307692307692308</c:v>
                </c:pt>
                <c:pt idx="3591">
                  <c:v>0.37307692307692308</c:v>
                </c:pt>
                <c:pt idx="3592">
                  <c:v>0.37307692307692308</c:v>
                </c:pt>
                <c:pt idx="3593">
                  <c:v>0.37307692307692308</c:v>
                </c:pt>
                <c:pt idx="3594">
                  <c:v>0.37307692307692308</c:v>
                </c:pt>
                <c:pt idx="3595">
                  <c:v>0.37307692307692308</c:v>
                </c:pt>
                <c:pt idx="3596">
                  <c:v>0.37307692307692308</c:v>
                </c:pt>
                <c:pt idx="3597">
                  <c:v>0.37307692307692308</c:v>
                </c:pt>
                <c:pt idx="3598">
                  <c:v>0.37307692307692308</c:v>
                </c:pt>
                <c:pt idx="3599">
                  <c:v>0.37307692307692308</c:v>
                </c:pt>
                <c:pt idx="3600">
                  <c:v>0.37307692307692308</c:v>
                </c:pt>
                <c:pt idx="3601">
                  <c:v>0.37307692307692308</c:v>
                </c:pt>
                <c:pt idx="3602">
                  <c:v>0.37307692307692308</c:v>
                </c:pt>
                <c:pt idx="3603">
                  <c:v>0.37307692307692308</c:v>
                </c:pt>
                <c:pt idx="3604">
                  <c:v>0.37307692307692308</c:v>
                </c:pt>
                <c:pt idx="3605">
                  <c:v>0.37307692307692308</c:v>
                </c:pt>
                <c:pt idx="3606">
                  <c:v>0.37307692307692308</c:v>
                </c:pt>
                <c:pt idx="3607">
                  <c:v>0.37307692307692308</c:v>
                </c:pt>
                <c:pt idx="3608">
                  <c:v>0.37307692307692308</c:v>
                </c:pt>
                <c:pt idx="3609">
                  <c:v>0.37307692307692308</c:v>
                </c:pt>
                <c:pt idx="3610">
                  <c:v>0.37307692307692308</c:v>
                </c:pt>
                <c:pt idx="3611">
                  <c:v>0.37307692307692308</c:v>
                </c:pt>
                <c:pt idx="3612">
                  <c:v>0.37307692307692308</c:v>
                </c:pt>
                <c:pt idx="3613">
                  <c:v>0.37307692307692308</c:v>
                </c:pt>
                <c:pt idx="3614">
                  <c:v>0.37307692307692308</c:v>
                </c:pt>
                <c:pt idx="3615">
                  <c:v>0.37307692307692308</c:v>
                </c:pt>
                <c:pt idx="3616">
                  <c:v>0.37307692307692308</c:v>
                </c:pt>
                <c:pt idx="3617">
                  <c:v>0.37307692307692308</c:v>
                </c:pt>
                <c:pt idx="3618">
                  <c:v>0.37307692307692308</c:v>
                </c:pt>
                <c:pt idx="3619">
                  <c:v>0.37307692307692308</c:v>
                </c:pt>
                <c:pt idx="3620">
                  <c:v>0.37307692307692308</c:v>
                </c:pt>
                <c:pt idx="3621">
                  <c:v>0.37307692307692308</c:v>
                </c:pt>
                <c:pt idx="3622">
                  <c:v>0.37307692307692308</c:v>
                </c:pt>
                <c:pt idx="3623">
                  <c:v>0.37307692307692308</c:v>
                </c:pt>
                <c:pt idx="3624">
                  <c:v>0.37307692307692308</c:v>
                </c:pt>
                <c:pt idx="3625">
                  <c:v>0.37307692307692308</c:v>
                </c:pt>
                <c:pt idx="3626">
                  <c:v>0.37307692307692308</c:v>
                </c:pt>
                <c:pt idx="3627">
                  <c:v>0.37307692307692308</c:v>
                </c:pt>
                <c:pt idx="3628">
                  <c:v>0.37307692307692308</c:v>
                </c:pt>
                <c:pt idx="3629">
                  <c:v>0.37307692307692308</c:v>
                </c:pt>
                <c:pt idx="3630">
                  <c:v>0.37307692307692308</c:v>
                </c:pt>
                <c:pt idx="3631">
                  <c:v>0.37307692307692308</c:v>
                </c:pt>
                <c:pt idx="3632">
                  <c:v>0.37307692307692308</c:v>
                </c:pt>
                <c:pt idx="3633">
                  <c:v>0.37307692307692308</c:v>
                </c:pt>
                <c:pt idx="3634">
                  <c:v>0.37307692307692308</c:v>
                </c:pt>
                <c:pt idx="3635">
                  <c:v>0.37307692307692308</c:v>
                </c:pt>
                <c:pt idx="3636">
                  <c:v>0.37307692307692308</c:v>
                </c:pt>
                <c:pt idx="3637">
                  <c:v>0.37307692307692308</c:v>
                </c:pt>
                <c:pt idx="3638">
                  <c:v>0.37307692307692308</c:v>
                </c:pt>
                <c:pt idx="3639">
                  <c:v>0.37307692307692308</c:v>
                </c:pt>
                <c:pt idx="3640">
                  <c:v>0.37307692307692308</c:v>
                </c:pt>
                <c:pt idx="3641">
                  <c:v>0.37307692307692308</c:v>
                </c:pt>
                <c:pt idx="3642">
                  <c:v>0.37307692307692308</c:v>
                </c:pt>
                <c:pt idx="3643">
                  <c:v>0.37307692307692308</c:v>
                </c:pt>
                <c:pt idx="3644">
                  <c:v>0.37307692307692308</c:v>
                </c:pt>
                <c:pt idx="3645">
                  <c:v>0.37307692307692308</c:v>
                </c:pt>
                <c:pt idx="3646">
                  <c:v>0.37307692307692308</c:v>
                </c:pt>
                <c:pt idx="3647">
                  <c:v>0.37307692307692308</c:v>
                </c:pt>
                <c:pt idx="3648">
                  <c:v>0.37307692307692308</c:v>
                </c:pt>
                <c:pt idx="3649">
                  <c:v>0.37307692307692308</c:v>
                </c:pt>
                <c:pt idx="3650">
                  <c:v>0.37307692307692308</c:v>
                </c:pt>
                <c:pt idx="3651">
                  <c:v>0.37307692307692308</c:v>
                </c:pt>
                <c:pt idx="3652">
                  <c:v>0.37307692307692308</c:v>
                </c:pt>
                <c:pt idx="3653">
                  <c:v>0.37307692307692308</c:v>
                </c:pt>
                <c:pt idx="3654">
                  <c:v>0.37307692307692308</c:v>
                </c:pt>
                <c:pt idx="3655">
                  <c:v>0.37307692307692308</c:v>
                </c:pt>
                <c:pt idx="3656">
                  <c:v>0.37307692307692308</c:v>
                </c:pt>
                <c:pt idx="3657">
                  <c:v>0.37307692307692308</c:v>
                </c:pt>
                <c:pt idx="3658">
                  <c:v>0.37307692307692308</c:v>
                </c:pt>
                <c:pt idx="3659">
                  <c:v>0.37307692307692308</c:v>
                </c:pt>
                <c:pt idx="3660">
                  <c:v>0.37307692307692308</c:v>
                </c:pt>
                <c:pt idx="3661">
                  <c:v>0.37307692307692308</c:v>
                </c:pt>
                <c:pt idx="3662">
                  <c:v>0.37307692307692308</c:v>
                </c:pt>
                <c:pt idx="3663">
                  <c:v>0.37307692307692308</c:v>
                </c:pt>
                <c:pt idx="3664">
                  <c:v>0.37307692307692308</c:v>
                </c:pt>
                <c:pt idx="3665">
                  <c:v>0.37307692307692308</c:v>
                </c:pt>
                <c:pt idx="3666">
                  <c:v>0.37307692307692308</c:v>
                </c:pt>
                <c:pt idx="3667">
                  <c:v>0.37307692307692308</c:v>
                </c:pt>
                <c:pt idx="3668">
                  <c:v>0.37307692307692308</c:v>
                </c:pt>
                <c:pt idx="3669">
                  <c:v>0.32802197802197802</c:v>
                </c:pt>
                <c:pt idx="3670">
                  <c:v>0.32802197802197802</c:v>
                </c:pt>
                <c:pt idx="3671">
                  <c:v>0.32802197802197802</c:v>
                </c:pt>
                <c:pt idx="3672">
                  <c:v>0.32802197802197802</c:v>
                </c:pt>
                <c:pt idx="3673">
                  <c:v>0.32802197802197802</c:v>
                </c:pt>
                <c:pt idx="3674">
                  <c:v>0.32802197802197802</c:v>
                </c:pt>
                <c:pt idx="3675">
                  <c:v>0.32802197802197802</c:v>
                </c:pt>
                <c:pt idx="3676">
                  <c:v>0.32802197802197802</c:v>
                </c:pt>
                <c:pt idx="3677">
                  <c:v>0.32802197802197802</c:v>
                </c:pt>
                <c:pt idx="3678">
                  <c:v>0.32802197802197802</c:v>
                </c:pt>
                <c:pt idx="3679">
                  <c:v>0.32802197802197802</c:v>
                </c:pt>
                <c:pt idx="3680">
                  <c:v>0.32802197802197802</c:v>
                </c:pt>
                <c:pt idx="3681">
                  <c:v>0.32802197802197802</c:v>
                </c:pt>
                <c:pt idx="3682">
                  <c:v>0.32802197802197802</c:v>
                </c:pt>
                <c:pt idx="3683">
                  <c:v>0.32802197802197802</c:v>
                </c:pt>
                <c:pt idx="3684">
                  <c:v>0.32802197802197802</c:v>
                </c:pt>
                <c:pt idx="3685">
                  <c:v>0.32802197802197802</c:v>
                </c:pt>
                <c:pt idx="3686">
                  <c:v>0.32802197802197802</c:v>
                </c:pt>
                <c:pt idx="3687">
                  <c:v>0.32802197802197802</c:v>
                </c:pt>
                <c:pt idx="3688">
                  <c:v>0.32802197802197802</c:v>
                </c:pt>
                <c:pt idx="3689">
                  <c:v>0.32802197802197802</c:v>
                </c:pt>
                <c:pt idx="3690">
                  <c:v>0.32802197802197802</c:v>
                </c:pt>
                <c:pt idx="3691">
                  <c:v>0.32802197802197802</c:v>
                </c:pt>
                <c:pt idx="3692">
                  <c:v>0.32802197802197802</c:v>
                </c:pt>
                <c:pt idx="3693">
                  <c:v>0.32802197802197802</c:v>
                </c:pt>
                <c:pt idx="3694">
                  <c:v>0.32802197802197802</c:v>
                </c:pt>
                <c:pt idx="3695">
                  <c:v>0.32802197802197802</c:v>
                </c:pt>
                <c:pt idx="3696">
                  <c:v>0.32802197802197802</c:v>
                </c:pt>
                <c:pt idx="3697">
                  <c:v>0.32802197802197802</c:v>
                </c:pt>
                <c:pt idx="3698">
                  <c:v>0.32802197802197802</c:v>
                </c:pt>
                <c:pt idx="3699">
                  <c:v>0.32802197802197802</c:v>
                </c:pt>
                <c:pt idx="3700">
                  <c:v>0.32802197802197802</c:v>
                </c:pt>
                <c:pt idx="3701">
                  <c:v>0.32802197802197802</c:v>
                </c:pt>
                <c:pt idx="3702">
                  <c:v>0.32802197802197802</c:v>
                </c:pt>
                <c:pt idx="3703">
                  <c:v>0.32802197802197802</c:v>
                </c:pt>
                <c:pt idx="3704">
                  <c:v>0.32802197802197802</c:v>
                </c:pt>
                <c:pt idx="3705">
                  <c:v>0.32802197802197802</c:v>
                </c:pt>
                <c:pt idx="3706">
                  <c:v>0.32802197802197802</c:v>
                </c:pt>
                <c:pt idx="3707">
                  <c:v>0.32802197802197802</c:v>
                </c:pt>
                <c:pt idx="3708">
                  <c:v>0.32802197802197802</c:v>
                </c:pt>
                <c:pt idx="3709">
                  <c:v>0.32802197802197802</c:v>
                </c:pt>
                <c:pt idx="3710">
                  <c:v>0.32802197802197802</c:v>
                </c:pt>
                <c:pt idx="3711">
                  <c:v>0.32802197802197802</c:v>
                </c:pt>
                <c:pt idx="3712">
                  <c:v>0.32802197802197802</c:v>
                </c:pt>
                <c:pt idx="3713">
                  <c:v>0.32802197802197802</c:v>
                </c:pt>
                <c:pt idx="3714">
                  <c:v>0.32802197802197802</c:v>
                </c:pt>
                <c:pt idx="3715">
                  <c:v>0.32802197802197802</c:v>
                </c:pt>
                <c:pt idx="3716">
                  <c:v>0.32802197802197802</c:v>
                </c:pt>
                <c:pt idx="3717">
                  <c:v>0.32802197802197802</c:v>
                </c:pt>
                <c:pt idx="3718">
                  <c:v>0.32802197802197802</c:v>
                </c:pt>
                <c:pt idx="3719">
                  <c:v>0.32802197802197802</c:v>
                </c:pt>
                <c:pt idx="3720">
                  <c:v>0.32802197802197802</c:v>
                </c:pt>
                <c:pt idx="3721">
                  <c:v>0.32802197802197802</c:v>
                </c:pt>
                <c:pt idx="3722">
                  <c:v>0.32802197802197802</c:v>
                </c:pt>
                <c:pt idx="3723">
                  <c:v>0.32802197802197802</c:v>
                </c:pt>
                <c:pt idx="3724">
                  <c:v>0.32802197802197802</c:v>
                </c:pt>
                <c:pt idx="3725">
                  <c:v>0.32802197802197802</c:v>
                </c:pt>
                <c:pt idx="3726">
                  <c:v>0.32802197802197802</c:v>
                </c:pt>
                <c:pt idx="3727">
                  <c:v>0.32802197802197802</c:v>
                </c:pt>
                <c:pt idx="3728">
                  <c:v>0.32802197802197802</c:v>
                </c:pt>
                <c:pt idx="3729">
                  <c:v>0.32802197802197802</c:v>
                </c:pt>
                <c:pt idx="3730">
                  <c:v>0.32802197802197802</c:v>
                </c:pt>
                <c:pt idx="3731">
                  <c:v>0.32802197802197802</c:v>
                </c:pt>
                <c:pt idx="3732">
                  <c:v>0.32802197802197802</c:v>
                </c:pt>
                <c:pt idx="3733">
                  <c:v>0.32802197802197802</c:v>
                </c:pt>
                <c:pt idx="3734">
                  <c:v>0.32802197802197802</c:v>
                </c:pt>
                <c:pt idx="3735">
                  <c:v>0.32802197802197802</c:v>
                </c:pt>
                <c:pt idx="3736">
                  <c:v>0.32802197802197802</c:v>
                </c:pt>
                <c:pt idx="3737">
                  <c:v>0.32802197802197802</c:v>
                </c:pt>
                <c:pt idx="3738">
                  <c:v>0.32802197802197802</c:v>
                </c:pt>
                <c:pt idx="3739">
                  <c:v>0.32802197802197802</c:v>
                </c:pt>
                <c:pt idx="3740">
                  <c:v>0.32802197802197802</c:v>
                </c:pt>
                <c:pt idx="3741">
                  <c:v>0.32802197802197802</c:v>
                </c:pt>
                <c:pt idx="3742">
                  <c:v>0.32802197802197802</c:v>
                </c:pt>
                <c:pt idx="3743">
                  <c:v>0.32802197802197802</c:v>
                </c:pt>
                <c:pt idx="3744">
                  <c:v>0.32802197802197802</c:v>
                </c:pt>
                <c:pt idx="3745">
                  <c:v>0.32802197802197802</c:v>
                </c:pt>
                <c:pt idx="3746">
                  <c:v>0.32802197802197802</c:v>
                </c:pt>
                <c:pt idx="3747">
                  <c:v>0.32802197802197802</c:v>
                </c:pt>
                <c:pt idx="3748">
                  <c:v>0.32802197802197802</c:v>
                </c:pt>
                <c:pt idx="3749">
                  <c:v>0.32802197802197802</c:v>
                </c:pt>
                <c:pt idx="3750">
                  <c:v>0.32802197802197802</c:v>
                </c:pt>
                <c:pt idx="3751">
                  <c:v>0.32802197802197802</c:v>
                </c:pt>
                <c:pt idx="3752">
                  <c:v>0.32802197802197802</c:v>
                </c:pt>
                <c:pt idx="3753">
                  <c:v>0.32802197802197802</c:v>
                </c:pt>
                <c:pt idx="3754">
                  <c:v>0.32802197802197802</c:v>
                </c:pt>
                <c:pt idx="3755">
                  <c:v>0.32802197802197802</c:v>
                </c:pt>
                <c:pt idx="3756">
                  <c:v>0.32802197802197802</c:v>
                </c:pt>
                <c:pt idx="3757">
                  <c:v>0.32802197802197802</c:v>
                </c:pt>
                <c:pt idx="3758">
                  <c:v>0.32802197802197802</c:v>
                </c:pt>
                <c:pt idx="3759">
                  <c:v>0.32802197802197802</c:v>
                </c:pt>
                <c:pt idx="3760">
                  <c:v>0.32802197802197802</c:v>
                </c:pt>
                <c:pt idx="3761">
                  <c:v>0.32802197802197802</c:v>
                </c:pt>
                <c:pt idx="3762">
                  <c:v>0.32802197802197802</c:v>
                </c:pt>
                <c:pt idx="3763">
                  <c:v>0.32802197802197802</c:v>
                </c:pt>
                <c:pt idx="3764">
                  <c:v>0.32802197802197802</c:v>
                </c:pt>
                <c:pt idx="3765">
                  <c:v>0.32802197802197802</c:v>
                </c:pt>
                <c:pt idx="3766">
                  <c:v>0.32802197802197802</c:v>
                </c:pt>
                <c:pt idx="3767">
                  <c:v>0.32802197802197802</c:v>
                </c:pt>
                <c:pt idx="3768">
                  <c:v>0.32802197802197802</c:v>
                </c:pt>
                <c:pt idx="3769">
                  <c:v>0.32802197802197802</c:v>
                </c:pt>
                <c:pt idx="3770">
                  <c:v>0.32802197802197802</c:v>
                </c:pt>
                <c:pt idx="3771">
                  <c:v>0.32802197802197802</c:v>
                </c:pt>
                <c:pt idx="3772">
                  <c:v>0.32802197802197802</c:v>
                </c:pt>
                <c:pt idx="3773">
                  <c:v>0.32802197802197802</c:v>
                </c:pt>
                <c:pt idx="3774">
                  <c:v>0.32802197802197802</c:v>
                </c:pt>
                <c:pt idx="3775">
                  <c:v>0.32802197802197802</c:v>
                </c:pt>
                <c:pt idx="3776">
                  <c:v>0.32802197802197802</c:v>
                </c:pt>
                <c:pt idx="3777">
                  <c:v>0.32802197802197802</c:v>
                </c:pt>
                <c:pt idx="3778">
                  <c:v>0.32802197802197802</c:v>
                </c:pt>
                <c:pt idx="3779">
                  <c:v>0.32802197802197802</c:v>
                </c:pt>
                <c:pt idx="3780">
                  <c:v>0.32802197802197802</c:v>
                </c:pt>
                <c:pt idx="3781">
                  <c:v>0.32802197802197802</c:v>
                </c:pt>
                <c:pt idx="3782">
                  <c:v>0.32802197802197802</c:v>
                </c:pt>
                <c:pt idx="3783">
                  <c:v>0.32802197802197802</c:v>
                </c:pt>
                <c:pt idx="3784">
                  <c:v>0.32802197802197802</c:v>
                </c:pt>
                <c:pt idx="3785">
                  <c:v>0.32802197802197802</c:v>
                </c:pt>
                <c:pt idx="3786">
                  <c:v>0.32802197802197802</c:v>
                </c:pt>
                <c:pt idx="3787">
                  <c:v>0.32802197802197802</c:v>
                </c:pt>
                <c:pt idx="3788">
                  <c:v>0.32802197802197802</c:v>
                </c:pt>
                <c:pt idx="3789">
                  <c:v>0.32802197802197802</c:v>
                </c:pt>
                <c:pt idx="3790">
                  <c:v>0.32802197802197802</c:v>
                </c:pt>
                <c:pt idx="3791">
                  <c:v>0.32802197802197802</c:v>
                </c:pt>
                <c:pt idx="3792">
                  <c:v>0.32802197802197802</c:v>
                </c:pt>
                <c:pt idx="3793">
                  <c:v>0.32802197802197802</c:v>
                </c:pt>
                <c:pt idx="3794">
                  <c:v>0.32802197802197802</c:v>
                </c:pt>
                <c:pt idx="3795">
                  <c:v>0.32802197802197802</c:v>
                </c:pt>
                <c:pt idx="3796">
                  <c:v>0.32802197802197802</c:v>
                </c:pt>
                <c:pt idx="3797">
                  <c:v>0.32802197802197802</c:v>
                </c:pt>
                <c:pt idx="3798">
                  <c:v>0.32802197802197802</c:v>
                </c:pt>
                <c:pt idx="3799">
                  <c:v>0.32802197802197802</c:v>
                </c:pt>
                <c:pt idx="3800">
                  <c:v>0.32802197802197802</c:v>
                </c:pt>
                <c:pt idx="3801">
                  <c:v>0.32802197802197802</c:v>
                </c:pt>
                <c:pt idx="3802">
                  <c:v>0.32802197802197802</c:v>
                </c:pt>
                <c:pt idx="3803">
                  <c:v>0.32802197802197802</c:v>
                </c:pt>
                <c:pt idx="3804">
                  <c:v>0.32802197802197802</c:v>
                </c:pt>
                <c:pt idx="3805">
                  <c:v>0.32802197802197802</c:v>
                </c:pt>
                <c:pt idx="3806">
                  <c:v>0.32802197802197802</c:v>
                </c:pt>
                <c:pt idx="3807">
                  <c:v>0.32802197802197802</c:v>
                </c:pt>
                <c:pt idx="3808">
                  <c:v>0.32802197802197802</c:v>
                </c:pt>
                <c:pt idx="3809">
                  <c:v>0.32802197802197802</c:v>
                </c:pt>
                <c:pt idx="3810">
                  <c:v>0.32802197802197802</c:v>
                </c:pt>
                <c:pt idx="3811">
                  <c:v>0.32802197802197802</c:v>
                </c:pt>
                <c:pt idx="3812">
                  <c:v>0.32802197802197802</c:v>
                </c:pt>
                <c:pt idx="3813">
                  <c:v>0.32802197802197802</c:v>
                </c:pt>
                <c:pt idx="3814">
                  <c:v>0.32802197802197802</c:v>
                </c:pt>
                <c:pt idx="3815">
                  <c:v>0.32802197802197802</c:v>
                </c:pt>
                <c:pt idx="3816">
                  <c:v>0.32802197802197802</c:v>
                </c:pt>
                <c:pt idx="3817">
                  <c:v>0.32802197802197802</c:v>
                </c:pt>
                <c:pt idx="3818">
                  <c:v>0.32802197802197802</c:v>
                </c:pt>
                <c:pt idx="3819">
                  <c:v>0.32802197802197802</c:v>
                </c:pt>
                <c:pt idx="3820">
                  <c:v>0.32802197802197802</c:v>
                </c:pt>
                <c:pt idx="3821">
                  <c:v>0.32802197802197802</c:v>
                </c:pt>
                <c:pt idx="3822">
                  <c:v>0.32802197802197802</c:v>
                </c:pt>
                <c:pt idx="3823">
                  <c:v>0.32802197802197802</c:v>
                </c:pt>
                <c:pt idx="3824">
                  <c:v>0.32802197802197802</c:v>
                </c:pt>
                <c:pt idx="3825">
                  <c:v>0.32802197802197802</c:v>
                </c:pt>
                <c:pt idx="3826">
                  <c:v>0.32802197802197802</c:v>
                </c:pt>
                <c:pt idx="3827">
                  <c:v>0.32802197802197802</c:v>
                </c:pt>
                <c:pt idx="3828">
                  <c:v>0.32802197802197802</c:v>
                </c:pt>
                <c:pt idx="3829">
                  <c:v>0.32802197802197802</c:v>
                </c:pt>
                <c:pt idx="3830">
                  <c:v>0.32802197802197802</c:v>
                </c:pt>
                <c:pt idx="3831">
                  <c:v>0.32802197802197802</c:v>
                </c:pt>
                <c:pt idx="3832">
                  <c:v>0.32802197802197802</c:v>
                </c:pt>
                <c:pt idx="3833">
                  <c:v>0.32802197802197802</c:v>
                </c:pt>
                <c:pt idx="3834">
                  <c:v>0.32802197802197802</c:v>
                </c:pt>
                <c:pt idx="3835">
                  <c:v>0.32802197802197802</c:v>
                </c:pt>
                <c:pt idx="3836">
                  <c:v>0.32802197802197802</c:v>
                </c:pt>
                <c:pt idx="3837">
                  <c:v>0.32802197802197802</c:v>
                </c:pt>
                <c:pt idx="3838">
                  <c:v>0.32802197802197802</c:v>
                </c:pt>
                <c:pt idx="3839">
                  <c:v>0.32802197802197802</c:v>
                </c:pt>
                <c:pt idx="3840">
                  <c:v>0.32802197802197802</c:v>
                </c:pt>
                <c:pt idx="3841">
                  <c:v>0.32802197802197802</c:v>
                </c:pt>
                <c:pt idx="3842">
                  <c:v>0.32802197802197802</c:v>
                </c:pt>
                <c:pt idx="3843">
                  <c:v>0.32802197802197802</c:v>
                </c:pt>
                <c:pt idx="3844">
                  <c:v>0.32802197802197802</c:v>
                </c:pt>
                <c:pt idx="3845">
                  <c:v>0.32802197802197802</c:v>
                </c:pt>
                <c:pt idx="3846">
                  <c:v>0.32802197802197802</c:v>
                </c:pt>
                <c:pt idx="3847">
                  <c:v>0.32802197802197802</c:v>
                </c:pt>
                <c:pt idx="3848">
                  <c:v>0.32802197802197802</c:v>
                </c:pt>
                <c:pt idx="3849">
                  <c:v>0.32802197802197802</c:v>
                </c:pt>
                <c:pt idx="3850">
                  <c:v>0.32802197802197802</c:v>
                </c:pt>
                <c:pt idx="3851">
                  <c:v>0.32802197802197802</c:v>
                </c:pt>
                <c:pt idx="3852">
                  <c:v>0.32802197802197802</c:v>
                </c:pt>
                <c:pt idx="3853">
                  <c:v>0.32802197802197802</c:v>
                </c:pt>
                <c:pt idx="3854">
                  <c:v>0.32802197802197802</c:v>
                </c:pt>
                <c:pt idx="3855">
                  <c:v>0.32802197802197802</c:v>
                </c:pt>
                <c:pt idx="3856">
                  <c:v>0.32802197802197802</c:v>
                </c:pt>
                <c:pt idx="3857">
                  <c:v>0.32802197802197802</c:v>
                </c:pt>
                <c:pt idx="3858">
                  <c:v>0.32802197802197802</c:v>
                </c:pt>
                <c:pt idx="3859">
                  <c:v>0.32802197802197802</c:v>
                </c:pt>
                <c:pt idx="3860">
                  <c:v>0.32802197802197802</c:v>
                </c:pt>
                <c:pt idx="3861">
                  <c:v>0.32802197802197802</c:v>
                </c:pt>
                <c:pt idx="3862">
                  <c:v>0.32802197802197802</c:v>
                </c:pt>
                <c:pt idx="3863">
                  <c:v>0.32802197802197802</c:v>
                </c:pt>
                <c:pt idx="3864">
                  <c:v>0.32802197802197802</c:v>
                </c:pt>
                <c:pt idx="3865">
                  <c:v>0.32802197802197802</c:v>
                </c:pt>
                <c:pt idx="3866">
                  <c:v>0.32802197802197802</c:v>
                </c:pt>
                <c:pt idx="3867">
                  <c:v>0.32802197802197802</c:v>
                </c:pt>
                <c:pt idx="3868">
                  <c:v>0.32802197802197802</c:v>
                </c:pt>
                <c:pt idx="3869">
                  <c:v>0.32802197802197802</c:v>
                </c:pt>
                <c:pt idx="3870">
                  <c:v>0.32802197802197802</c:v>
                </c:pt>
                <c:pt idx="3871">
                  <c:v>0.32802197802197802</c:v>
                </c:pt>
                <c:pt idx="3872">
                  <c:v>0.32802197802197802</c:v>
                </c:pt>
                <c:pt idx="3873">
                  <c:v>0.32802197802197802</c:v>
                </c:pt>
                <c:pt idx="3874">
                  <c:v>0.32802197802197802</c:v>
                </c:pt>
                <c:pt idx="3875">
                  <c:v>0.32802197802197802</c:v>
                </c:pt>
                <c:pt idx="3876">
                  <c:v>0.32802197802197802</c:v>
                </c:pt>
                <c:pt idx="3877">
                  <c:v>0.32802197802197802</c:v>
                </c:pt>
                <c:pt idx="3878">
                  <c:v>0.32802197802197802</c:v>
                </c:pt>
                <c:pt idx="3879">
                  <c:v>0.32802197802197802</c:v>
                </c:pt>
                <c:pt idx="3880">
                  <c:v>0.32802197802197802</c:v>
                </c:pt>
                <c:pt idx="3881">
                  <c:v>0.32802197802197802</c:v>
                </c:pt>
                <c:pt idx="3882">
                  <c:v>0.32802197802197802</c:v>
                </c:pt>
                <c:pt idx="3883">
                  <c:v>0.2888278388278388</c:v>
                </c:pt>
                <c:pt idx="3884">
                  <c:v>0.2888278388278388</c:v>
                </c:pt>
                <c:pt idx="3885">
                  <c:v>0.2888278388278388</c:v>
                </c:pt>
                <c:pt idx="3886">
                  <c:v>0.2888278388278388</c:v>
                </c:pt>
                <c:pt idx="3887">
                  <c:v>0.2888278388278388</c:v>
                </c:pt>
                <c:pt idx="3888">
                  <c:v>0.2888278388278388</c:v>
                </c:pt>
                <c:pt idx="3889">
                  <c:v>0.2888278388278388</c:v>
                </c:pt>
                <c:pt idx="3890">
                  <c:v>0.2888278388278388</c:v>
                </c:pt>
                <c:pt idx="3891">
                  <c:v>0.2888278388278388</c:v>
                </c:pt>
                <c:pt idx="3892">
                  <c:v>0.2888278388278388</c:v>
                </c:pt>
                <c:pt idx="3893">
                  <c:v>0.2888278388278388</c:v>
                </c:pt>
                <c:pt idx="3894">
                  <c:v>0.2888278388278388</c:v>
                </c:pt>
                <c:pt idx="3895">
                  <c:v>0.2888278388278388</c:v>
                </c:pt>
                <c:pt idx="3896">
                  <c:v>0.2888278388278388</c:v>
                </c:pt>
                <c:pt idx="3897">
                  <c:v>0.2888278388278388</c:v>
                </c:pt>
                <c:pt idx="3898">
                  <c:v>0.2888278388278388</c:v>
                </c:pt>
                <c:pt idx="3899">
                  <c:v>0.2888278388278388</c:v>
                </c:pt>
                <c:pt idx="3900">
                  <c:v>0.2888278388278388</c:v>
                </c:pt>
                <c:pt idx="3901">
                  <c:v>0.2888278388278388</c:v>
                </c:pt>
                <c:pt idx="3902">
                  <c:v>0.2888278388278388</c:v>
                </c:pt>
                <c:pt idx="3903">
                  <c:v>0.2888278388278388</c:v>
                </c:pt>
                <c:pt idx="3904">
                  <c:v>0.2888278388278388</c:v>
                </c:pt>
                <c:pt idx="3905">
                  <c:v>0.2888278388278388</c:v>
                </c:pt>
                <c:pt idx="3906">
                  <c:v>0.2888278388278388</c:v>
                </c:pt>
                <c:pt idx="3907">
                  <c:v>0.2888278388278388</c:v>
                </c:pt>
                <c:pt idx="3908">
                  <c:v>0.2888278388278388</c:v>
                </c:pt>
                <c:pt idx="3909">
                  <c:v>0.2888278388278388</c:v>
                </c:pt>
                <c:pt idx="3910">
                  <c:v>0.2888278388278388</c:v>
                </c:pt>
                <c:pt idx="3911">
                  <c:v>0.2888278388278388</c:v>
                </c:pt>
                <c:pt idx="3912">
                  <c:v>0.2888278388278388</c:v>
                </c:pt>
                <c:pt idx="3913">
                  <c:v>0.2888278388278388</c:v>
                </c:pt>
                <c:pt idx="3914">
                  <c:v>0.2888278388278388</c:v>
                </c:pt>
                <c:pt idx="3915">
                  <c:v>0.2888278388278388</c:v>
                </c:pt>
                <c:pt idx="3916">
                  <c:v>0.2888278388278388</c:v>
                </c:pt>
                <c:pt idx="3917">
                  <c:v>0.2888278388278388</c:v>
                </c:pt>
                <c:pt idx="3918">
                  <c:v>0.2888278388278388</c:v>
                </c:pt>
                <c:pt idx="3919">
                  <c:v>0.2888278388278388</c:v>
                </c:pt>
                <c:pt idx="3920">
                  <c:v>0.2888278388278388</c:v>
                </c:pt>
                <c:pt idx="3921">
                  <c:v>0.2888278388278388</c:v>
                </c:pt>
                <c:pt idx="3922">
                  <c:v>0.2888278388278388</c:v>
                </c:pt>
                <c:pt idx="3923">
                  <c:v>0.2888278388278388</c:v>
                </c:pt>
                <c:pt idx="3924">
                  <c:v>0.2888278388278388</c:v>
                </c:pt>
                <c:pt idx="3925">
                  <c:v>0.2888278388278388</c:v>
                </c:pt>
                <c:pt idx="3926">
                  <c:v>0.2888278388278388</c:v>
                </c:pt>
                <c:pt idx="3927">
                  <c:v>0.2888278388278388</c:v>
                </c:pt>
                <c:pt idx="3928">
                  <c:v>0.2888278388278388</c:v>
                </c:pt>
                <c:pt idx="3929">
                  <c:v>0.2888278388278388</c:v>
                </c:pt>
                <c:pt idx="3930">
                  <c:v>0.2888278388278388</c:v>
                </c:pt>
                <c:pt idx="3931">
                  <c:v>0.2888278388278388</c:v>
                </c:pt>
                <c:pt idx="3932">
                  <c:v>0.2888278388278388</c:v>
                </c:pt>
                <c:pt idx="3933">
                  <c:v>0.2888278388278388</c:v>
                </c:pt>
                <c:pt idx="3934">
                  <c:v>0.2888278388278388</c:v>
                </c:pt>
                <c:pt idx="3935">
                  <c:v>0.2888278388278388</c:v>
                </c:pt>
                <c:pt idx="3936">
                  <c:v>0.2888278388278388</c:v>
                </c:pt>
                <c:pt idx="3937">
                  <c:v>0.2888278388278388</c:v>
                </c:pt>
                <c:pt idx="3938">
                  <c:v>0.2888278388278388</c:v>
                </c:pt>
                <c:pt idx="3939">
                  <c:v>0.2888278388278388</c:v>
                </c:pt>
                <c:pt idx="3940">
                  <c:v>0.2888278388278388</c:v>
                </c:pt>
                <c:pt idx="3941">
                  <c:v>0.2888278388278388</c:v>
                </c:pt>
                <c:pt idx="3942">
                  <c:v>0.2888278388278388</c:v>
                </c:pt>
                <c:pt idx="3943">
                  <c:v>0.2888278388278388</c:v>
                </c:pt>
                <c:pt idx="3944">
                  <c:v>0.2888278388278388</c:v>
                </c:pt>
                <c:pt idx="3945">
                  <c:v>0.2888278388278388</c:v>
                </c:pt>
                <c:pt idx="3946">
                  <c:v>0.2888278388278388</c:v>
                </c:pt>
                <c:pt idx="3947">
                  <c:v>0.2888278388278388</c:v>
                </c:pt>
                <c:pt idx="3948">
                  <c:v>0.2888278388278388</c:v>
                </c:pt>
                <c:pt idx="3949">
                  <c:v>0.2888278388278388</c:v>
                </c:pt>
                <c:pt idx="3950">
                  <c:v>0.2888278388278388</c:v>
                </c:pt>
                <c:pt idx="3951">
                  <c:v>0.2888278388278388</c:v>
                </c:pt>
                <c:pt idx="3952">
                  <c:v>0.2888278388278388</c:v>
                </c:pt>
                <c:pt idx="3953">
                  <c:v>0.2888278388278388</c:v>
                </c:pt>
                <c:pt idx="3954">
                  <c:v>0.2888278388278388</c:v>
                </c:pt>
                <c:pt idx="3955">
                  <c:v>0.2888278388278388</c:v>
                </c:pt>
                <c:pt idx="3956">
                  <c:v>0.2888278388278388</c:v>
                </c:pt>
                <c:pt idx="3957">
                  <c:v>0.2888278388278388</c:v>
                </c:pt>
                <c:pt idx="3958">
                  <c:v>0.2888278388278388</c:v>
                </c:pt>
                <c:pt idx="3959">
                  <c:v>0.2888278388278388</c:v>
                </c:pt>
                <c:pt idx="3960">
                  <c:v>0.2888278388278388</c:v>
                </c:pt>
                <c:pt idx="3961">
                  <c:v>0.2888278388278388</c:v>
                </c:pt>
                <c:pt idx="3962">
                  <c:v>0.2888278388278388</c:v>
                </c:pt>
                <c:pt idx="3963">
                  <c:v>0.2888278388278388</c:v>
                </c:pt>
                <c:pt idx="3964">
                  <c:v>0.2888278388278388</c:v>
                </c:pt>
                <c:pt idx="3965">
                  <c:v>0.2888278388278388</c:v>
                </c:pt>
                <c:pt idx="3966">
                  <c:v>0.2888278388278388</c:v>
                </c:pt>
                <c:pt idx="3967">
                  <c:v>0.2888278388278388</c:v>
                </c:pt>
                <c:pt idx="3968">
                  <c:v>0.2888278388278388</c:v>
                </c:pt>
                <c:pt idx="3969">
                  <c:v>0.2888278388278388</c:v>
                </c:pt>
                <c:pt idx="3970">
                  <c:v>0.2888278388278388</c:v>
                </c:pt>
                <c:pt idx="3971">
                  <c:v>0.2888278388278388</c:v>
                </c:pt>
                <c:pt idx="3972">
                  <c:v>0.2888278388278388</c:v>
                </c:pt>
                <c:pt idx="3973">
                  <c:v>0.2888278388278388</c:v>
                </c:pt>
                <c:pt idx="3974">
                  <c:v>0.2888278388278388</c:v>
                </c:pt>
                <c:pt idx="3975">
                  <c:v>0.2888278388278388</c:v>
                </c:pt>
                <c:pt idx="3976">
                  <c:v>0.2888278388278388</c:v>
                </c:pt>
                <c:pt idx="3977">
                  <c:v>0.2888278388278388</c:v>
                </c:pt>
                <c:pt idx="3978">
                  <c:v>0.2888278388278388</c:v>
                </c:pt>
                <c:pt idx="3979">
                  <c:v>0.2888278388278388</c:v>
                </c:pt>
                <c:pt idx="3980">
                  <c:v>0.2888278388278388</c:v>
                </c:pt>
                <c:pt idx="3981">
                  <c:v>0.2888278388278388</c:v>
                </c:pt>
                <c:pt idx="3982">
                  <c:v>0.2888278388278388</c:v>
                </c:pt>
                <c:pt idx="3983">
                  <c:v>0.2888278388278388</c:v>
                </c:pt>
                <c:pt idx="3984">
                  <c:v>0.2888278388278388</c:v>
                </c:pt>
                <c:pt idx="3985">
                  <c:v>0.2888278388278388</c:v>
                </c:pt>
                <c:pt idx="3986">
                  <c:v>0.2888278388278388</c:v>
                </c:pt>
                <c:pt idx="3987">
                  <c:v>0.2888278388278388</c:v>
                </c:pt>
                <c:pt idx="3988">
                  <c:v>0.2888278388278388</c:v>
                </c:pt>
                <c:pt idx="3989">
                  <c:v>0.2888278388278388</c:v>
                </c:pt>
                <c:pt idx="3990">
                  <c:v>0.2888278388278388</c:v>
                </c:pt>
                <c:pt idx="3991">
                  <c:v>0.2888278388278388</c:v>
                </c:pt>
                <c:pt idx="3992">
                  <c:v>0.2888278388278388</c:v>
                </c:pt>
                <c:pt idx="3993">
                  <c:v>0.2888278388278388</c:v>
                </c:pt>
                <c:pt idx="3994">
                  <c:v>0.2888278388278388</c:v>
                </c:pt>
                <c:pt idx="3995">
                  <c:v>0.2888278388278388</c:v>
                </c:pt>
                <c:pt idx="3996">
                  <c:v>0.2888278388278388</c:v>
                </c:pt>
                <c:pt idx="3997">
                  <c:v>0.2888278388278388</c:v>
                </c:pt>
                <c:pt idx="3998">
                  <c:v>0.2888278388278388</c:v>
                </c:pt>
                <c:pt idx="3999">
                  <c:v>0.2888278388278388</c:v>
                </c:pt>
                <c:pt idx="4000">
                  <c:v>0.2888278388278388</c:v>
                </c:pt>
                <c:pt idx="4001">
                  <c:v>0.2888278388278388</c:v>
                </c:pt>
                <c:pt idx="4002">
                  <c:v>0.2888278388278388</c:v>
                </c:pt>
                <c:pt idx="4003">
                  <c:v>0.2888278388278388</c:v>
                </c:pt>
                <c:pt idx="4004">
                  <c:v>0.2888278388278388</c:v>
                </c:pt>
                <c:pt idx="4005">
                  <c:v>0.2888278388278388</c:v>
                </c:pt>
                <c:pt idx="4006">
                  <c:v>0.2888278388278388</c:v>
                </c:pt>
                <c:pt idx="4007">
                  <c:v>0.2888278388278388</c:v>
                </c:pt>
                <c:pt idx="4008">
                  <c:v>0.2888278388278388</c:v>
                </c:pt>
                <c:pt idx="4009">
                  <c:v>0.2888278388278388</c:v>
                </c:pt>
                <c:pt idx="4010">
                  <c:v>0.2888278388278388</c:v>
                </c:pt>
                <c:pt idx="4011">
                  <c:v>0.2888278388278388</c:v>
                </c:pt>
                <c:pt idx="4012">
                  <c:v>0.2888278388278388</c:v>
                </c:pt>
                <c:pt idx="4013">
                  <c:v>0.2888278388278388</c:v>
                </c:pt>
                <c:pt idx="4014">
                  <c:v>0.2888278388278388</c:v>
                </c:pt>
                <c:pt idx="4015">
                  <c:v>0.2888278388278388</c:v>
                </c:pt>
                <c:pt idx="4016">
                  <c:v>0.2888278388278388</c:v>
                </c:pt>
                <c:pt idx="4017">
                  <c:v>0.2888278388278388</c:v>
                </c:pt>
                <c:pt idx="4018">
                  <c:v>0.2888278388278388</c:v>
                </c:pt>
                <c:pt idx="4019">
                  <c:v>0.2888278388278388</c:v>
                </c:pt>
                <c:pt idx="4020">
                  <c:v>0.2888278388278388</c:v>
                </c:pt>
                <c:pt idx="4021">
                  <c:v>0.2888278388278388</c:v>
                </c:pt>
                <c:pt idx="4022">
                  <c:v>0.2888278388278388</c:v>
                </c:pt>
                <c:pt idx="4023">
                  <c:v>0.2888278388278388</c:v>
                </c:pt>
                <c:pt idx="4024">
                  <c:v>0.2888278388278388</c:v>
                </c:pt>
                <c:pt idx="4025">
                  <c:v>0.2888278388278388</c:v>
                </c:pt>
                <c:pt idx="4026">
                  <c:v>0.2888278388278388</c:v>
                </c:pt>
                <c:pt idx="4027">
                  <c:v>0.2888278388278388</c:v>
                </c:pt>
                <c:pt idx="4028">
                  <c:v>0.2888278388278388</c:v>
                </c:pt>
                <c:pt idx="4029">
                  <c:v>0.2888278388278388</c:v>
                </c:pt>
                <c:pt idx="4030">
                  <c:v>0.2888278388278388</c:v>
                </c:pt>
                <c:pt idx="4031">
                  <c:v>0.2888278388278388</c:v>
                </c:pt>
                <c:pt idx="4032">
                  <c:v>0.2888278388278388</c:v>
                </c:pt>
                <c:pt idx="4033">
                  <c:v>0.2888278388278388</c:v>
                </c:pt>
                <c:pt idx="4034">
                  <c:v>0.2888278388278388</c:v>
                </c:pt>
                <c:pt idx="4035">
                  <c:v>0.2888278388278388</c:v>
                </c:pt>
                <c:pt idx="4036">
                  <c:v>0.2888278388278388</c:v>
                </c:pt>
                <c:pt idx="4037">
                  <c:v>0.2888278388278388</c:v>
                </c:pt>
                <c:pt idx="4038">
                  <c:v>0.2888278388278388</c:v>
                </c:pt>
                <c:pt idx="4039">
                  <c:v>0.2888278388278388</c:v>
                </c:pt>
                <c:pt idx="4040">
                  <c:v>0.2888278388278388</c:v>
                </c:pt>
                <c:pt idx="4041">
                  <c:v>0.2888278388278388</c:v>
                </c:pt>
                <c:pt idx="4042">
                  <c:v>0.2888278388278388</c:v>
                </c:pt>
                <c:pt idx="4043">
                  <c:v>0.2888278388278388</c:v>
                </c:pt>
                <c:pt idx="4044">
                  <c:v>0.2888278388278388</c:v>
                </c:pt>
                <c:pt idx="4045">
                  <c:v>0.2888278388278388</c:v>
                </c:pt>
                <c:pt idx="4046">
                  <c:v>0.2888278388278388</c:v>
                </c:pt>
                <c:pt idx="4047">
                  <c:v>0.2888278388278388</c:v>
                </c:pt>
                <c:pt idx="4048">
                  <c:v>0.2888278388278388</c:v>
                </c:pt>
                <c:pt idx="4049">
                  <c:v>0.2888278388278388</c:v>
                </c:pt>
                <c:pt idx="4050">
                  <c:v>0.2888278388278388</c:v>
                </c:pt>
                <c:pt idx="4051">
                  <c:v>0.2888278388278388</c:v>
                </c:pt>
                <c:pt idx="4052">
                  <c:v>0.2888278388278388</c:v>
                </c:pt>
                <c:pt idx="4053">
                  <c:v>0.2888278388278388</c:v>
                </c:pt>
                <c:pt idx="4054">
                  <c:v>0.2888278388278388</c:v>
                </c:pt>
                <c:pt idx="4055">
                  <c:v>0.2888278388278388</c:v>
                </c:pt>
                <c:pt idx="4056">
                  <c:v>0.2888278388278388</c:v>
                </c:pt>
                <c:pt idx="4057">
                  <c:v>0.2888278388278388</c:v>
                </c:pt>
                <c:pt idx="4058">
                  <c:v>0.2888278388278388</c:v>
                </c:pt>
                <c:pt idx="4059">
                  <c:v>0.2888278388278388</c:v>
                </c:pt>
                <c:pt idx="4060">
                  <c:v>0.2888278388278388</c:v>
                </c:pt>
                <c:pt idx="4061">
                  <c:v>0.2888278388278388</c:v>
                </c:pt>
                <c:pt idx="4062">
                  <c:v>0.2888278388278388</c:v>
                </c:pt>
                <c:pt idx="4063">
                  <c:v>0.2888278388278388</c:v>
                </c:pt>
                <c:pt idx="4064">
                  <c:v>0.2888278388278388</c:v>
                </c:pt>
                <c:pt idx="4065">
                  <c:v>0.2888278388278388</c:v>
                </c:pt>
                <c:pt idx="4066">
                  <c:v>0.2888278388278388</c:v>
                </c:pt>
                <c:pt idx="4067">
                  <c:v>0.2888278388278388</c:v>
                </c:pt>
                <c:pt idx="4068">
                  <c:v>0.2888278388278388</c:v>
                </c:pt>
                <c:pt idx="4069">
                  <c:v>0.2888278388278388</c:v>
                </c:pt>
                <c:pt idx="4070">
                  <c:v>0.2888278388278388</c:v>
                </c:pt>
                <c:pt idx="4071">
                  <c:v>0.2888278388278388</c:v>
                </c:pt>
                <c:pt idx="4072">
                  <c:v>0.2888278388278388</c:v>
                </c:pt>
                <c:pt idx="4073">
                  <c:v>0.2888278388278388</c:v>
                </c:pt>
                <c:pt idx="4074">
                  <c:v>0.2888278388278388</c:v>
                </c:pt>
                <c:pt idx="4075">
                  <c:v>0.2888278388278388</c:v>
                </c:pt>
                <c:pt idx="4076">
                  <c:v>0.2888278388278388</c:v>
                </c:pt>
                <c:pt idx="4077">
                  <c:v>0.2888278388278388</c:v>
                </c:pt>
                <c:pt idx="4078">
                  <c:v>0.2888278388278388</c:v>
                </c:pt>
                <c:pt idx="4079">
                  <c:v>0.2888278388278388</c:v>
                </c:pt>
                <c:pt idx="4080">
                  <c:v>0.2888278388278388</c:v>
                </c:pt>
                <c:pt idx="4081">
                  <c:v>0.2888278388278388</c:v>
                </c:pt>
                <c:pt idx="4082">
                  <c:v>0.2888278388278388</c:v>
                </c:pt>
                <c:pt idx="4083">
                  <c:v>0.2888278388278388</c:v>
                </c:pt>
                <c:pt idx="4084">
                  <c:v>0.2888278388278388</c:v>
                </c:pt>
                <c:pt idx="4085">
                  <c:v>0.2888278388278388</c:v>
                </c:pt>
                <c:pt idx="4086">
                  <c:v>0.2888278388278388</c:v>
                </c:pt>
                <c:pt idx="4087">
                  <c:v>0.2888278388278388</c:v>
                </c:pt>
                <c:pt idx="4088">
                  <c:v>0.2888278388278388</c:v>
                </c:pt>
                <c:pt idx="4089">
                  <c:v>0.2888278388278388</c:v>
                </c:pt>
                <c:pt idx="4090">
                  <c:v>0.2888278388278388</c:v>
                </c:pt>
                <c:pt idx="4091">
                  <c:v>0.2888278388278388</c:v>
                </c:pt>
                <c:pt idx="4092">
                  <c:v>0.2888278388278388</c:v>
                </c:pt>
                <c:pt idx="4093">
                  <c:v>0.25036630036630036</c:v>
                </c:pt>
                <c:pt idx="4094">
                  <c:v>0.25036630036630036</c:v>
                </c:pt>
                <c:pt idx="4095">
                  <c:v>0.25036630036630036</c:v>
                </c:pt>
                <c:pt idx="4096">
                  <c:v>0.25036630036630036</c:v>
                </c:pt>
                <c:pt idx="4097">
                  <c:v>0.25036630036630036</c:v>
                </c:pt>
                <c:pt idx="4098">
                  <c:v>0.25036630036630036</c:v>
                </c:pt>
                <c:pt idx="4099">
                  <c:v>0.25036630036630036</c:v>
                </c:pt>
                <c:pt idx="4100">
                  <c:v>0.25036630036630036</c:v>
                </c:pt>
                <c:pt idx="4101">
                  <c:v>0.25036630036630036</c:v>
                </c:pt>
                <c:pt idx="4102">
                  <c:v>0.25036630036630036</c:v>
                </c:pt>
                <c:pt idx="4103">
                  <c:v>0.25036630036630036</c:v>
                </c:pt>
                <c:pt idx="4104">
                  <c:v>0.25036630036630036</c:v>
                </c:pt>
                <c:pt idx="4105">
                  <c:v>0.25036630036630036</c:v>
                </c:pt>
                <c:pt idx="4106">
                  <c:v>0.25036630036630036</c:v>
                </c:pt>
                <c:pt idx="4107">
                  <c:v>0.25036630036630036</c:v>
                </c:pt>
                <c:pt idx="4108">
                  <c:v>0.25036630036630036</c:v>
                </c:pt>
                <c:pt idx="4109">
                  <c:v>0.25036630036630036</c:v>
                </c:pt>
                <c:pt idx="4110">
                  <c:v>0.25036630036630036</c:v>
                </c:pt>
                <c:pt idx="4111">
                  <c:v>0.25036630036630036</c:v>
                </c:pt>
                <c:pt idx="4112">
                  <c:v>0.25036630036630036</c:v>
                </c:pt>
                <c:pt idx="4113">
                  <c:v>0.25036630036630036</c:v>
                </c:pt>
                <c:pt idx="4114">
                  <c:v>0.25036630036630036</c:v>
                </c:pt>
                <c:pt idx="4115">
                  <c:v>0.25036630036630036</c:v>
                </c:pt>
                <c:pt idx="4116">
                  <c:v>0.25036630036630036</c:v>
                </c:pt>
                <c:pt idx="4117">
                  <c:v>0.25036630036630036</c:v>
                </c:pt>
                <c:pt idx="4118">
                  <c:v>0.25036630036630036</c:v>
                </c:pt>
                <c:pt idx="4119">
                  <c:v>0.25036630036630036</c:v>
                </c:pt>
                <c:pt idx="4120">
                  <c:v>0.25036630036630036</c:v>
                </c:pt>
                <c:pt idx="4121">
                  <c:v>0.25036630036630036</c:v>
                </c:pt>
                <c:pt idx="4122">
                  <c:v>0.25036630036630036</c:v>
                </c:pt>
                <c:pt idx="4123">
                  <c:v>0.25036630036630036</c:v>
                </c:pt>
                <c:pt idx="4124">
                  <c:v>0.25036630036630036</c:v>
                </c:pt>
                <c:pt idx="4125">
                  <c:v>0.25036630036630036</c:v>
                </c:pt>
                <c:pt idx="4126">
                  <c:v>0.25036630036630036</c:v>
                </c:pt>
                <c:pt idx="4127">
                  <c:v>0.25036630036630036</c:v>
                </c:pt>
                <c:pt idx="4128">
                  <c:v>0.25036630036630036</c:v>
                </c:pt>
                <c:pt idx="4129">
                  <c:v>0.25036630036630036</c:v>
                </c:pt>
                <c:pt idx="4130">
                  <c:v>0.25036630036630036</c:v>
                </c:pt>
                <c:pt idx="4131">
                  <c:v>0.25036630036630036</c:v>
                </c:pt>
                <c:pt idx="4132">
                  <c:v>0.25036630036630036</c:v>
                </c:pt>
                <c:pt idx="4133">
                  <c:v>0.25036630036630036</c:v>
                </c:pt>
                <c:pt idx="4134">
                  <c:v>0.25036630036630036</c:v>
                </c:pt>
                <c:pt idx="4135">
                  <c:v>0.25036630036630036</c:v>
                </c:pt>
                <c:pt idx="4136">
                  <c:v>0.25036630036630036</c:v>
                </c:pt>
                <c:pt idx="4137">
                  <c:v>0.25036630036630036</c:v>
                </c:pt>
                <c:pt idx="4138">
                  <c:v>0.25036630036630036</c:v>
                </c:pt>
                <c:pt idx="4139">
                  <c:v>0.25036630036630036</c:v>
                </c:pt>
                <c:pt idx="4140">
                  <c:v>0.25036630036630036</c:v>
                </c:pt>
                <c:pt idx="4141">
                  <c:v>0.25036630036630036</c:v>
                </c:pt>
                <c:pt idx="4142">
                  <c:v>0.25036630036630036</c:v>
                </c:pt>
                <c:pt idx="4143">
                  <c:v>0.25036630036630036</c:v>
                </c:pt>
                <c:pt idx="4144">
                  <c:v>0.25036630036630036</c:v>
                </c:pt>
                <c:pt idx="4145">
                  <c:v>0.25036630036630036</c:v>
                </c:pt>
                <c:pt idx="4146">
                  <c:v>0.25036630036630036</c:v>
                </c:pt>
                <c:pt idx="4147">
                  <c:v>0.25036630036630036</c:v>
                </c:pt>
                <c:pt idx="4148">
                  <c:v>0.25036630036630036</c:v>
                </c:pt>
                <c:pt idx="4149">
                  <c:v>0.25036630036630036</c:v>
                </c:pt>
                <c:pt idx="4150">
                  <c:v>0.25036630036630036</c:v>
                </c:pt>
                <c:pt idx="4151">
                  <c:v>0.25036630036630036</c:v>
                </c:pt>
                <c:pt idx="4152">
                  <c:v>0.25036630036630036</c:v>
                </c:pt>
                <c:pt idx="4153">
                  <c:v>0.25036630036630036</c:v>
                </c:pt>
                <c:pt idx="4154">
                  <c:v>0.25036630036630036</c:v>
                </c:pt>
                <c:pt idx="4155">
                  <c:v>0.25036630036630036</c:v>
                </c:pt>
                <c:pt idx="4156">
                  <c:v>0.25036630036630036</c:v>
                </c:pt>
                <c:pt idx="4157">
                  <c:v>0.25036630036630036</c:v>
                </c:pt>
                <c:pt idx="4158">
                  <c:v>0.25036630036630036</c:v>
                </c:pt>
                <c:pt idx="4159">
                  <c:v>0.25036630036630036</c:v>
                </c:pt>
                <c:pt idx="4160">
                  <c:v>0.25036630036630036</c:v>
                </c:pt>
                <c:pt idx="4161">
                  <c:v>0.25036630036630036</c:v>
                </c:pt>
                <c:pt idx="4162">
                  <c:v>0.25036630036630036</c:v>
                </c:pt>
                <c:pt idx="4163">
                  <c:v>0.25036630036630036</c:v>
                </c:pt>
                <c:pt idx="4164">
                  <c:v>0.25036630036630036</c:v>
                </c:pt>
                <c:pt idx="4165">
                  <c:v>0.25036630036630036</c:v>
                </c:pt>
                <c:pt idx="4166">
                  <c:v>0.25036630036630036</c:v>
                </c:pt>
                <c:pt idx="4167">
                  <c:v>0.25036630036630036</c:v>
                </c:pt>
                <c:pt idx="4168">
                  <c:v>0.25036630036630036</c:v>
                </c:pt>
                <c:pt idx="4169">
                  <c:v>0.25036630036630036</c:v>
                </c:pt>
                <c:pt idx="4170">
                  <c:v>0.25036630036630036</c:v>
                </c:pt>
                <c:pt idx="4171">
                  <c:v>0.25036630036630036</c:v>
                </c:pt>
                <c:pt idx="4172">
                  <c:v>0.25036630036630036</c:v>
                </c:pt>
                <c:pt idx="4173">
                  <c:v>0.25036630036630036</c:v>
                </c:pt>
                <c:pt idx="4174">
                  <c:v>0.25036630036630036</c:v>
                </c:pt>
                <c:pt idx="4175">
                  <c:v>0.25036630036630036</c:v>
                </c:pt>
                <c:pt idx="4176">
                  <c:v>0.25036630036630036</c:v>
                </c:pt>
                <c:pt idx="4177">
                  <c:v>0.25036630036630036</c:v>
                </c:pt>
                <c:pt idx="4178">
                  <c:v>0.25036630036630036</c:v>
                </c:pt>
                <c:pt idx="4179">
                  <c:v>0.25036630036630036</c:v>
                </c:pt>
                <c:pt idx="4180">
                  <c:v>0.25036630036630036</c:v>
                </c:pt>
                <c:pt idx="4181">
                  <c:v>0.25036630036630036</c:v>
                </c:pt>
                <c:pt idx="4182">
                  <c:v>0.25036630036630036</c:v>
                </c:pt>
                <c:pt idx="4183">
                  <c:v>0.25036630036630036</c:v>
                </c:pt>
                <c:pt idx="4184">
                  <c:v>0.25036630036630036</c:v>
                </c:pt>
                <c:pt idx="4185">
                  <c:v>0.25036630036630036</c:v>
                </c:pt>
                <c:pt idx="4186">
                  <c:v>0.25036630036630036</c:v>
                </c:pt>
                <c:pt idx="4187">
                  <c:v>0.25036630036630036</c:v>
                </c:pt>
                <c:pt idx="4188">
                  <c:v>0.25036630036630036</c:v>
                </c:pt>
                <c:pt idx="4189">
                  <c:v>0.25036630036630036</c:v>
                </c:pt>
                <c:pt idx="4190">
                  <c:v>0.25036630036630036</c:v>
                </c:pt>
                <c:pt idx="4191">
                  <c:v>0.25036630036630036</c:v>
                </c:pt>
                <c:pt idx="4192">
                  <c:v>0.25036630036630036</c:v>
                </c:pt>
                <c:pt idx="4193">
                  <c:v>0.25036630036630036</c:v>
                </c:pt>
                <c:pt idx="4194">
                  <c:v>0.25036630036630036</c:v>
                </c:pt>
                <c:pt idx="4195">
                  <c:v>0.25036630036630036</c:v>
                </c:pt>
                <c:pt idx="4196">
                  <c:v>0.25036630036630036</c:v>
                </c:pt>
                <c:pt idx="4197">
                  <c:v>0.25036630036630036</c:v>
                </c:pt>
                <c:pt idx="4198">
                  <c:v>0.25036630036630036</c:v>
                </c:pt>
                <c:pt idx="4199">
                  <c:v>0.25036630036630036</c:v>
                </c:pt>
                <c:pt idx="4200">
                  <c:v>0.25036630036630036</c:v>
                </c:pt>
                <c:pt idx="4201">
                  <c:v>0.25036630036630036</c:v>
                </c:pt>
                <c:pt idx="4202">
                  <c:v>0.25036630036630036</c:v>
                </c:pt>
                <c:pt idx="4203">
                  <c:v>0.25036630036630036</c:v>
                </c:pt>
                <c:pt idx="4204">
                  <c:v>0.25036630036630036</c:v>
                </c:pt>
                <c:pt idx="4205">
                  <c:v>0.25036630036630036</c:v>
                </c:pt>
                <c:pt idx="4206">
                  <c:v>0.25036630036630036</c:v>
                </c:pt>
                <c:pt idx="4207">
                  <c:v>0.25036630036630036</c:v>
                </c:pt>
                <c:pt idx="4208">
                  <c:v>0.25036630036630036</c:v>
                </c:pt>
                <c:pt idx="4209">
                  <c:v>0.25036630036630036</c:v>
                </c:pt>
                <c:pt idx="4210">
                  <c:v>0.25036630036630036</c:v>
                </c:pt>
                <c:pt idx="4211">
                  <c:v>0.25036630036630036</c:v>
                </c:pt>
                <c:pt idx="4212">
                  <c:v>0.25036630036630036</c:v>
                </c:pt>
                <c:pt idx="4213">
                  <c:v>0.25036630036630036</c:v>
                </c:pt>
                <c:pt idx="4214">
                  <c:v>0.25036630036630036</c:v>
                </c:pt>
                <c:pt idx="4215">
                  <c:v>0.25036630036630036</c:v>
                </c:pt>
                <c:pt idx="4216">
                  <c:v>0.25036630036630036</c:v>
                </c:pt>
                <c:pt idx="4217">
                  <c:v>0.25036630036630036</c:v>
                </c:pt>
                <c:pt idx="4218">
                  <c:v>0.25036630036630036</c:v>
                </c:pt>
                <c:pt idx="4219">
                  <c:v>0.25036630036630036</c:v>
                </c:pt>
                <c:pt idx="4220">
                  <c:v>0.25036630036630036</c:v>
                </c:pt>
                <c:pt idx="4221">
                  <c:v>0.25036630036630036</c:v>
                </c:pt>
                <c:pt idx="4222">
                  <c:v>0.25036630036630036</c:v>
                </c:pt>
                <c:pt idx="4223">
                  <c:v>0.25036630036630036</c:v>
                </c:pt>
                <c:pt idx="4224">
                  <c:v>0.25036630036630036</c:v>
                </c:pt>
                <c:pt idx="4225">
                  <c:v>0.25036630036630036</c:v>
                </c:pt>
                <c:pt idx="4226">
                  <c:v>0.25036630036630036</c:v>
                </c:pt>
                <c:pt idx="4227">
                  <c:v>0.25036630036630036</c:v>
                </c:pt>
                <c:pt idx="4228">
                  <c:v>0.25036630036630036</c:v>
                </c:pt>
                <c:pt idx="4229">
                  <c:v>0.25036630036630036</c:v>
                </c:pt>
                <c:pt idx="4230">
                  <c:v>0.25036630036630036</c:v>
                </c:pt>
                <c:pt idx="4231">
                  <c:v>0.25036630036630036</c:v>
                </c:pt>
                <c:pt idx="4232">
                  <c:v>0.25036630036630036</c:v>
                </c:pt>
                <c:pt idx="4233">
                  <c:v>0.25036630036630036</c:v>
                </c:pt>
                <c:pt idx="4234">
                  <c:v>0.25036630036630036</c:v>
                </c:pt>
                <c:pt idx="4235">
                  <c:v>0.25036630036630036</c:v>
                </c:pt>
                <c:pt idx="4236">
                  <c:v>0.25036630036630036</c:v>
                </c:pt>
                <c:pt idx="4237">
                  <c:v>0.25036630036630036</c:v>
                </c:pt>
                <c:pt idx="4238">
                  <c:v>0.25036630036630036</c:v>
                </c:pt>
                <c:pt idx="4239">
                  <c:v>0.25036630036630036</c:v>
                </c:pt>
                <c:pt idx="4240">
                  <c:v>0.25036630036630036</c:v>
                </c:pt>
                <c:pt idx="4241">
                  <c:v>0.25036630036630036</c:v>
                </c:pt>
                <c:pt idx="4242">
                  <c:v>0.25036630036630036</c:v>
                </c:pt>
                <c:pt idx="4243">
                  <c:v>0.25036630036630036</c:v>
                </c:pt>
                <c:pt idx="4244">
                  <c:v>0.25036630036630036</c:v>
                </c:pt>
                <c:pt idx="4245">
                  <c:v>0.25036630036630036</c:v>
                </c:pt>
                <c:pt idx="4246">
                  <c:v>0.25036630036630036</c:v>
                </c:pt>
                <c:pt idx="4247">
                  <c:v>0.25036630036630036</c:v>
                </c:pt>
                <c:pt idx="4248">
                  <c:v>0.25036630036630036</c:v>
                </c:pt>
                <c:pt idx="4249">
                  <c:v>0.25036630036630036</c:v>
                </c:pt>
                <c:pt idx="4250">
                  <c:v>0.25036630036630036</c:v>
                </c:pt>
                <c:pt idx="4251">
                  <c:v>0.25036630036630036</c:v>
                </c:pt>
                <c:pt idx="4252">
                  <c:v>0.25036630036630036</c:v>
                </c:pt>
                <c:pt idx="4253">
                  <c:v>0.25036630036630036</c:v>
                </c:pt>
                <c:pt idx="4254">
                  <c:v>0.25036630036630036</c:v>
                </c:pt>
                <c:pt idx="4255">
                  <c:v>0.25036630036630036</c:v>
                </c:pt>
                <c:pt idx="4256">
                  <c:v>0.25036630036630036</c:v>
                </c:pt>
                <c:pt idx="4257">
                  <c:v>0.25036630036630036</c:v>
                </c:pt>
                <c:pt idx="4258">
                  <c:v>0.25036630036630036</c:v>
                </c:pt>
                <c:pt idx="4259">
                  <c:v>0.25036630036630036</c:v>
                </c:pt>
                <c:pt idx="4260">
                  <c:v>0.25036630036630036</c:v>
                </c:pt>
                <c:pt idx="4261">
                  <c:v>0.25036630036630036</c:v>
                </c:pt>
                <c:pt idx="4262">
                  <c:v>0.25036630036630036</c:v>
                </c:pt>
                <c:pt idx="4263">
                  <c:v>0.25036630036630036</c:v>
                </c:pt>
                <c:pt idx="4264">
                  <c:v>0.25036630036630036</c:v>
                </c:pt>
                <c:pt idx="4265">
                  <c:v>0.25036630036630036</c:v>
                </c:pt>
                <c:pt idx="4266">
                  <c:v>0.25036630036630036</c:v>
                </c:pt>
                <c:pt idx="4267">
                  <c:v>0.25036630036630036</c:v>
                </c:pt>
                <c:pt idx="4268">
                  <c:v>0.25036630036630036</c:v>
                </c:pt>
                <c:pt idx="4269">
                  <c:v>0.25036630036630036</c:v>
                </c:pt>
                <c:pt idx="4270">
                  <c:v>0.25036630036630036</c:v>
                </c:pt>
                <c:pt idx="4271">
                  <c:v>0.25036630036630036</c:v>
                </c:pt>
                <c:pt idx="4272">
                  <c:v>0.25036630036630036</c:v>
                </c:pt>
                <c:pt idx="4273">
                  <c:v>0.25036630036630036</c:v>
                </c:pt>
                <c:pt idx="4274">
                  <c:v>0.25036630036630036</c:v>
                </c:pt>
                <c:pt idx="4275">
                  <c:v>0.25036630036630036</c:v>
                </c:pt>
                <c:pt idx="4276">
                  <c:v>0.21684981684981686</c:v>
                </c:pt>
                <c:pt idx="4277">
                  <c:v>0.21684981684981686</c:v>
                </c:pt>
                <c:pt idx="4278">
                  <c:v>0.21684981684981686</c:v>
                </c:pt>
                <c:pt idx="4279">
                  <c:v>0.21684981684981686</c:v>
                </c:pt>
                <c:pt idx="4280">
                  <c:v>0.21684981684981686</c:v>
                </c:pt>
                <c:pt idx="4281">
                  <c:v>0.21684981684981686</c:v>
                </c:pt>
                <c:pt idx="4282">
                  <c:v>0.21684981684981686</c:v>
                </c:pt>
                <c:pt idx="4283">
                  <c:v>0.21684981684981686</c:v>
                </c:pt>
                <c:pt idx="4284">
                  <c:v>0.21684981684981686</c:v>
                </c:pt>
                <c:pt idx="4285">
                  <c:v>0.21684981684981686</c:v>
                </c:pt>
                <c:pt idx="4286">
                  <c:v>0.21684981684981686</c:v>
                </c:pt>
                <c:pt idx="4287">
                  <c:v>0.21684981684981686</c:v>
                </c:pt>
                <c:pt idx="4288">
                  <c:v>0.21684981684981686</c:v>
                </c:pt>
                <c:pt idx="4289">
                  <c:v>0.21684981684981686</c:v>
                </c:pt>
                <c:pt idx="4290">
                  <c:v>0.21684981684981686</c:v>
                </c:pt>
                <c:pt idx="4291">
                  <c:v>0.21684981684981686</c:v>
                </c:pt>
                <c:pt idx="4292">
                  <c:v>0.21684981684981686</c:v>
                </c:pt>
                <c:pt idx="4293">
                  <c:v>0.21684981684981686</c:v>
                </c:pt>
                <c:pt idx="4294">
                  <c:v>0.21684981684981686</c:v>
                </c:pt>
                <c:pt idx="4295">
                  <c:v>0.21684981684981686</c:v>
                </c:pt>
                <c:pt idx="4296">
                  <c:v>0.21684981684981686</c:v>
                </c:pt>
                <c:pt idx="4297">
                  <c:v>0.21684981684981686</c:v>
                </c:pt>
                <c:pt idx="4298">
                  <c:v>0.21684981684981686</c:v>
                </c:pt>
                <c:pt idx="4299">
                  <c:v>0.21684981684981686</c:v>
                </c:pt>
                <c:pt idx="4300">
                  <c:v>0.21684981684981686</c:v>
                </c:pt>
                <c:pt idx="4301">
                  <c:v>0.21684981684981686</c:v>
                </c:pt>
                <c:pt idx="4302">
                  <c:v>0.21684981684981686</c:v>
                </c:pt>
                <c:pt idx="4303">
                  <c:v>0.21684981684981686</c:v>
                </c:pt>
                <c:pt idx="4304">
                  <c:v>0.21684981684981686</c:v>
                </c:pt>
                <c:pt idx="4305">
                  <c:v>0.21684981684981686</c:v>
                </c:pt>
                <c:pt idx="4306">
                  <c:v>0.21684981684981686</c:v>
                </c:pt>
                <c:pt idx="4307">
                  <c:v>0.21684981684981686</c:v>
                </c:pt>
                <c:pt idx="4308">
                  <c:v>0.21684981684981686</c:v>
                </c:pt>
                <c:pt idx="4309">
                  <c:v>0.21684981684981686</c:v>
                </c:pt>
                <c:pt idx="4310">
                  <c:v>0.21684981684981686</c:v>
                </c:pt>
                <c:pt idx="4311">
                  <c:v>0.21684981684981686</c:v>
                </c:pt>
                <c:pt idx="4312">
                  <c:v>0.21684981684981686</c:v>
                </c:pt>
                <c:pt idx="4313">
                  <c:v>0.21684981684981686</c:v>
                </c:pt>
                <c:pt idx="4314">
                  <c:v>0.21684981684981686</c:v>
                </c:pt>
                <c:pt idx="4315">
                  <c:v>0.21684981684981686</c:v>
                </c:pt>
                <c:pt idx="4316">
                  <c:v>0.21684981684981686</c:v>
                </c:pt>
                <c:pt idx="4317">
                  <c:v>0.21684981684981686</c:v>
                </c:pt>
                <c:pt idx="4318">
                  <c:v>0.21684981684981686</c:v>
                </c:pt>
                <c:pt idx="4319">
                  <c:v>0.21684981684981686</c:v>
                </c:pt>
                <c:pt idx="4320">
                  <c:v>0.21684981684981686</c:v>
                </c:pt>
                <c:pt idx="4321">
                  <c:v>0.21684981684981686</c:v>
                </c:pt>
                <c:pt idx="4322">
                  <c:v>0.21684981684981686</c:v>
                </c:pt>
                <c:pt idx="4323">
                  <c:v>0.21684981684981686</c:v>
                </c:pt>
                <c:pt idx="4324">
                  <c:v>0.21684981684981686</c:v>
                </c:pt>
                <c:pt idx="4325">
                  <c:v>0.21684981684981686</c:v>
                </c:pt>
                <c:pt idx="4326">
                  <c:v>0.21684981684981686</c:v>
                </c:pt>
                <c:pt idx="4327">
                  <c:v>0.21684981684981686</c:v>
                </c:pt>
                <c:pt idx="4328">
                  <c:v>0.21684981684981686</c:v>
                </c:pt>
                <c:pt idx="4329">
                  <c:v>0.21684981684981686</c:v>
                </c:pt>
                <c:pt idx="4330">
                  <c:v>0.21684981684981686</c:v>
                </c:pt>
                <c:pt idx="4331">
                  <c:v>0.21684981684981686</c:v>
                </c:pt>
                <c:pt idx="4332">
                  <c:v>0.21684981684981686</c:v>
                </c:pt>
                <c:pt idx="4333">
                  <c:v>0.21684981684981686</c:v>
                </c:pt>
                <c:pt idx="4334">
                  <c:v>0.21684981684981686</c:v>
                </c:pt>
                <c:pt idx="4335">
                  <c:v>0.21684981684981686</c:v>
                </c:pt>
                <c:pt idx="4336">
                  <c:v>0.21684981684981686</c:v>
                </c:pt>
                <c:pt idx="4337">
                  <c:v>0.21684981684981686</c:v>
                </c:pt>
                <c:pt idx="4338">
                  <c:v>0.21684981684981686</c:v>
                </c:pt>
                <c:pt idx="4339">
                  <c:v>0.21684981684981686</c:v>
                </c:pt>
                <c:pt idx="4340">
                  <c:v>0.21684981684981686</c:v>
                </c:pt>
                <c:pt idx="4341">
                  <c:v>0.21684981684981686</c:v>
                </c:pt>
                <c:pt idx="4342">
                  <c:v>0.21684981684981686</c:v>
                </c:pt>
                <c:pt idx="4343">
                  <c:v>0.21684981684981686</c:v>
                </c:pt>
                <c:pt idx="4344">
                  <c:v>0.21684981684981686</c:v>
                </c:pt>
                <c:pt idx="4345">
                  <c:v>0.21684981684981686</c:v>
                </c:pt>
                <c:pt idx="4346">
                  <c:v>0.21684981684981686</c:v>
                </c:pt>
                <c:pt idx="4347">
                  <c:v>0.21684981684981686</c:v>
                </c:pt>
                <c:pt idx="4348">
                  <c:v>0.21684981684981686</c:v>
                </c:pt>
                <c:pt idx="4349">
                  <c:v>0.21684981684981686</c:v>
                </c:pt>
                <c:pt idx="4350">
                  <c:v>0.21684981684981686</c:v>
                </c:pt>
                <c:pt idx="4351">
                  <c:v>0.21684981684981686</c:v>
                </c:pt>
                <c:pt idx="4352">
                  <c:v>0.21684981684981686</c:v>
                </c:pt>
                <c:pt idx="4353">
                  <c:v>0.21684981684981686</c:v>
                </c:pt>
                <c:pt idx="4354">
                  <c:v>0.21684981684981686</c:v>
                </c:pt>
                <c:pt idx="4355">
                  <c:v>0.21684981684981686</c:v>
                </c:pt>
                <c:pt idx="4356">
                  <c:v>0.21684981684981686</c:v>
                </c:pt>
                <c:pt idx="4357">
                  <c:v>0.21684981684981686</c:v>
                </c:pt>
                <c:pt idx="4358">
                  <c:v>0.21684981684981686</c:v>
                </c:pt>
                <c:pt idx="4359">
                  <c:v>0.21684981684981686</c:v>
                </c:pt>
                <c:pt idx="4360">
                  <c:v>0.21684981684981686</c:v>
                </c:pt>
                <c:pt idx="4361">
                  <c:v>0.21684981684981686</c:v>
                </c:pt>
                <c:pt idx="4362">
                  <c:v>0.21684981684981686</c:v>
                </c:pt>
                <c:pt idx="4363">
                  <c:v>0.21684981684981686</c:v>
                </c:pt>
                <c:pt idx="4364">
                  <c:v>0.21684981684981686</c:v>
                </c:pt>
                <c:pt idx="4365">
                  <c:v>0.21684981684981686</c:v>
                </c:pt>
                <c:pt idx="4366">
                  <c:v>0.21684981684981686</c:v>
                </c:pt>
                <c:pt idx="4367">
                  <c:v>0.21684981684981686</c:v>
                </c:pt>
                <c:pt idx="4368">
                  <c:v>0.21684981684981686</c:v>
                </c:pt>
                <c:pt idx="4369">
                  <c:v>0.21684981684981686</c:v>
                </c:pt>
                <c:pt idx="4370">
                  <c:v>0.21684981684981686</c:v>
                </c:pt>
                <c:pt idx="4371">
                  <c:v>0.21684981684981686</c:v>
                </c:pt>
                <c:pt idx="4372">
                  <c:v>0.21684981684981686</c:v>
                </c:pt>
                <c:pt idx="4373">
                  <c:v>0.21684981684981686</c:v>
                </c:pt>
                <c:pt idx="4374">
                  <c:v>0.21684981684981686</c:v>
                </c:pt>
                <c:pt idx="4375">
                  <c:v>0.21684981684981686</c:v>
                </c:pt>
                <c:pt idx="4376">
                  <c:v>0.21684981684981686</c:v>
                </c:pt>
                <c:pt idx="4377">
                  <c:v>0.21684981684981686</c:v>
                </c:pt>
                <c:pt idx="4378">
                  <c:v>0.21684981684981686</c:v>
                </c:pt>
                <c:pt idx="4379">
                  <c:v>0.21684981684981686</c:v>
                </c:pt>
                <c:pt idx="4380">
                  <c:v>0.21684981684981686</c:v>
                </c:pt>
                <c:pt idx="4381">
                  <c:v>0.21684981684981686</c:v>
                </c:pt>
                <c:pt idx="4382">
                  <c:v>0.21684981684981686</c:v>
                </c:pt>
                <c:pt idx="4383">
                  <c:v>0.21684981684981686</c:v>
                </c:pt>
                <c:pt idx="4384">
                  <c:v>0.21684981684981686</c:v>
                </c:pt>
                <c:pt idx="4385">
                  <c:v>0.21684981684981686</c:v>
                </c:pt>
                <c:pt idx="4386">
                  <c:v>0.21684981684981686</c:v>
                </c:pt>
                <c:pt idx="4387">
                  <c:v>0.21684981684981686</c:v>
                </c:pt>
                <c:pt idx="4388">
                  <c:v>0.21684981684981686</c:v>
                </c:pt>
                <c:pt idx="4389">
                  <c:v>0.21684981684981686</c:v>
                </c:pt>
                <c:pt idx="4390">
                  <c:v>0.21684981684981686</c:v>
                </c:pt>
                <c:pt idx="4391">
                  <c:v>0.21684981684981686</c:v>
                </c:pt>
                <c:pt idx="4392">
                  <c:v>0.21684981684981686</c:v>
                </c:pt>
                <c:pt idx="4393">
                  <c:v>0.21684981684981686</c:v>
                </c:pt>
                <c:pt idx="4394">
                  <c:v>0.21684981684981686</c:v>
                </c:pt>
                <c:pt idx="4395">
                  <c:v>0.21684981684981686</c:v>
                </c:pt>
                <c:pt idx="4396">
                  <c:v>0.21684981684981686</c:v>
                </c:pt>
                <c:pt idx="4397">
                  <c:v>0.21684981684981686</c:v>
                </c:pt>
                <c:pt idx="4398">
                  <c:v>0.21684981684981686</c:v>
                </c:pt>
                <c:pt idx="4399">
                  <c:v>0.21684981684981686</c:v>
                </c:pt>
                <c:pt idx="4400">
                  <c:v>0.21684981684981686</c:v>
                </c:pt>
                <c:pt idx="4401">
                  <c:v>0.21684981684981686</c:v>
                </c:pt>
                <c:pt idx="4402">
                  <c:v>0.21684981684981686</c:v>
                </c:pt>
                <c:pt idx="4403">
                  <c:v>0.21684981684981686</c:v>
                </c:pt>
                <c:pt idx="4404">
                  <c:v>0.21684981684981686</c:v>
                </c:pt>
                <c:pt idx="4405">
                  <c:v>0.21684981684981686</c:v>
                </c:pt>
                <c:pt idx="4406">
                  <c:v>0.21684981684981686</c:v>
                </c:pt>
                <c:pt idx="4407">
                  <c:v>0.21684981684981686</c:v>
                </c:pt>
                <c:pt idx="4408">
                  <c:v>0.21684981684981686</c:v>
                </c:pt>
                <c:pt idx="4409">
                  <c:v>0.21684981684981686</c:v>
                </c:pt>
                <c:pt idx="4410">
                  <c:v>0.21684981684981686</c:v>
                </c:pt>
                <c:pt idx="4411">
                  <c:v>0.21684981684981686</c:v>
                </c:pt>
                <c:pt idx="4412">
                  <c:v>0.21684981684981686</c:v>
                </c:pt>
                <c:pt idx="4413">
                  <c:v>0.21684981684981686</c:v>
                </c:pt>
                <c:pt idx="4414">
                  <c:v>0.21684981684981686</c:v>
                </c:pt>
                <c:pt idx="4415">
                  <c:v>0.21684981684981686</c:v>
                </c:pt>
                <c:pt idx="4416">
                  <c:v>0.21684981684981686</c:v>
                </c:pt>
                <c:pt idx="4417">
                  <c:v>0.21684981684981686</c:v>
                </c:pt>
                <c:pt idx="4418">
                  <c:v>0.21684981684981686</c:v>
                </c:pt>
                <c:pt idx="4419">
                  <c:v>0.21684981684981686</c:v>
                </c:pt>
                <c:pt idx="4420">
                  <c:v>0.21684981684981686</c:v>
                </c:pt>
                <c:pt idx="4421">
                  <c:v>0.21684981684981686</c:v>
                </c:pt>
                <c:pt idx="4422">
                  <c:v>0.21684981684981686</c:v>
                </c:pt>
                <c:pt idx="4423">
                  <c:v>0.21684981684981686</c:v>
                </c:pt>
                <c:pt idx="4424">
                  <c:v>0.21684981684981686</c:v>
                </c:pt>
                <c:pt idx="4425">
                  <c:v>0.21684981684981686</c:v>
                </c:pt>
                <c:pt idx="4426">
                  <c:v>0.21684981684981686</c:v>
                </c:pt>
                <c:pt idx="4427">
                  <c:v>0.21684981684981686</c:v>
                </c:pt>
                <c:pt idx="4428">
                  <c:v>0.21684981684981686</c:v>
                </c:pt>
                <c:pt idx="4429">
                  <c:v>0.21684981684981686</c:v>
                </c:pt>
                <c:pt idx="4430">
                  <c:v>0.21684981684981686</c:v>
                </c:pt>
                <c:pt idx="4431">
                  <c:v>0.21684981684981686</c:v>
                </c:pt>
                <c:pt idx="4432">
                  <c:v>0.18827838827838828</c:v>
                </c:pt>
                <c:pt idx="4433">
                  <c:v>0.18827838827838828</c:v>
                </c:pt>
                <c:pt idx="4434">
                  <c:v>0.18827838827838828</c:v>
                </c:pt>
                <c:pt idx="4435">
                  <c:v>0.18827838827838828</c:v>
                </c:pt>
                <c:pt idx="4436">
                  <c:v>0.18827838827838828</c:v>
                </c:pt>
                <c:pt idx="4437">
                  <c:v>0.18827838827838828</c:v>
                </c:pt>
                <c:pt idx="4438">
                  <c:v>0.18827838827838828</c:v>
                </c:pt>
                <c:pt idx="4439">
                  <c:v>0.18827838827838828</c:v>
                </c:pt>
                <c:pt idx="4440">
                  <c:v>0.18827838827838828</c:v>
                </c:pt>
                <c:pt idx="4441">
                  <c:v>0.18827838827838828</c:v>
                </c:pt>
                <c:pt idx="4442">
                  <c:v>0.18827838827838828</c:v>
                </c:pt>
                <c:pt idx="4443">
                  <c:v>0.18827838827838828</c:v>
                </c:pt>
                <c:pt idx="4444">
                  <c:v>0.18827838827838828</c:v>
                </c:pt>
                <c:pt idx="4445">
                  <c:v>0.18827838827838828</c:v>
                </c:pt>
                <c:pt idx="4446">
                  <c:v>0.18827838827838828</c:v>
                </c:pt>
                <c:pt idx="4447">
                  <c:v>0.18827838827838828</c:v>
                </c:pt>
                <c:pt idx="4448">
                  <c:v>0.18827838827838828</c:v>
                </c:pt>
                <c:pt idx="4449">
                  <c:v>0.18827838827838828</c:v>
                </c:pt>
                <c:pt idx="4450">
                  <c:v>0.18827838827838828</c:v>
                </c:pt>
                <c:pt idx="4451">
                  <c:v>0.18827838827838828</c:v>
                </c:pt>
                <c:pt idx="4452">
                  <c:v>0.18827838827838828</c:v>
                </c:pt>
                <c:pt idx="4453">
                  <c:v>0.18827838827838828</c:v>
                </c:pt>
                <c:pt idx="4454">
                  <c:v>0.18827838827838828</c:v>
                </c:pt>
                <c:pt idx="4455">
                  <c:v>0.18827838827838828</c:v>
                </c:pt>
                <c:pt idx="4456">
                  <c:v>0.18827838827838828</c:v>
                </c:pt>
                <c:pt idx="4457">
                  <c:v>0.18827838827838828</c:v>
                </c:pt>
                <c:pt idx="4458">
                  <c:v>0.18827838827838828</c:v>
                </c:pt>
                <c:pt idx="4459">
                  <c:v>0.18827838827838828</c:v>
                </c:pt>
                <c:pt idx="4460">
                  <c:v>0.18827838827838828</c:v>
                </c:pt>
                <c:pt idx="4461">
                  <c:v>0.18827838827838828</c:v>
                </c:pt>
                <c:pt idx="4462">
                  <c:v>0.18827838827838828</c:v>
                </c:pt>
                <c:pt idx="4463">
                  <c:v>0.18827838827838828</c:v>
                </c:pt>
                <c:pt idx="4464">
                  <c:v>0.18827838827838828</c:v>
                </c:pt>
                <c:pt idx="4465">
                  <c:v>0.18827838827838828</c:v>
                </c:pt>
                <c:pt idx="4466">
                  <c:v>0.18827838827838828</c:v>
                </c:pt>
                <c:pt idx="4467">
                  <c:v>0.18827838827838828</c:v>
                </c:pt>
                <c:pt idx="4468">
                  <c:v>0.18827838827838828</c:v>
                </c:pt>
                <c:pt idx="4469">
                  <c:v>0.18827838827838828</c:v>
                </c:pt>
                <c:pt idx="4470">
                  <c:v>0.18827838827838828</c:v>
                </c:pt>
                <c:pt idx="4471">
                  <c:v>0.18827838827838828</c:v>
                </c:pt>
                <c:pt idx="4472">
                  <c:v>0.18827838827838828</c:v>
                </c:pt>
                <c:pt idx="4473">
                  <c:v>0.18827838827838828</c:v>
                </c:pt>
                <c:pt idx="4474">
                  <c:v>0.18827838827838828</c:v>
                </c:pt>
                <c:pt idx="4475">
                  <c:v>0.18827838827838828</c:v>
                </c:pt>
                <c:pt idx="4476">
                  <c:v>0.18827838827838828</c:v>
                </c:pt>
                <c:pt idx="4477">
                  <c:v>0.18827838827838828</c:v>
                </c:pt>
                <c:pt idx="4478">
                  <c:v>0.18827838827838828</c:v>
                </c:pt>
                <c:pt idx="4479">
                  <c:v>0.18827838827838828</c:v>
                </c:pt>
                <c:pt idx="4480">
                  <c:v>0.18827838827838828</c:v>
                </c:pt>
                <c:pt idx="4481">
                  <c:v>0.18827838827838828</c:v>
                </c:pt>
                <c:pt idx="4482">
                  <c:v>0.18827838827838828</c:v>
                </c:pt>
                <c:pt idx="4483">
                  <c:v>0.18827838827838828</c:v>
                </c:pt>
                <c:pt idx="4484">
                  <c:v>0.18827838827838828</c:v>
                </c:pt>
                <c:pt idx="4485">
                  <c:v>0.18827838827838828</c:v>
                </c:pt>
                <c:pt idx="4486">
                  <c:v>0.18827838827838828</c:v>
                </c:pt>
                <c:pt idx="4487">
                  <c:v>0.18827838827838828</c:v>
                </c:pt>
                <c:pt idx="4488">
                  <c:v>0.18827838827838828</c:v>
                </c:pt>
                <c:pt idx="4489">
                  <c:v>0.18827838827838828</c:v>
                </c:pt>
                <c:pt idx="4490">
                  <c:v>0.18827838827838828</c:v>
                </c:pt>
                <c:pt idx="4491">
                  <c:v>0.18827838827838828</c:v>
                </c:pt>
                <c:pt idx="4492">
                  <c:v>0.18827838827838828</c:v>
                </c:pt>
                <c:pt idx="4493">
                  <c:v>0.18827838827838828</c:v>
                </c:pt>
                <c:pt idx="4494">
                  <c:v>0.18827838827838828</c:v>
                </c:pt>
                <c:pt idx="4495">
                  <c:v>0.18827838827838828</c:v>
                </c:pt>
                <c:pt idx="4496">
                  <c:v>0.18827838827838828</c:v>
                </c:pt>
                <c:pt idx="4497">
                  <c:v>0.18827838827838828</c:v>
                </c:pt>
                <c:pt idx="4498">
                  <c:v>0.18827838827838828</c:v>
                </c:pt>
                <c:pt idx="4499">
                  <c:v>0.18827838827838828</c:v>
                </c:pt>
                <c:pt idx="4500">
                  <c:v>0.18827838827838828</c:v>
                </c:pt>
                <c:pt idx="4501">
                  <c:v>0.18827838827838828</c:v>
                </c:pt>
                <c:pt idx="4502">
                  <c:v>0.18827838827838828</c:v>
                </c:pt>
                <c:pt idx="4503">
                  <c:v>0.18827838827838828</c:v>
                </c:pt>
                <c:pt idx="4504">
                  <c:v>0.18827838827838828</c:v>
                </c:pt>
                <c:pt idx="4505">
                  <c:v>0.18827838827838828</c:v>
                </c:pt>
                <c:pt idx="4506">
                  <c:v>0.18827838827838828</c:v>
                </c:pt>
                <c:pt idx="4507">
                  <c:v>0.18827838827838828</c:v>
                </c:pt>
                <c:pt idx="4508">
                  <c:v>0.18827838827838828</c:v>
                </c:pt>
                <c:pt idx="4509">
                  <c:v>0.18827838827838828</c:v>
                </c:pt>
                <c:pt idx="4510">
                  <c:v>0.18827838827838828</c:v>
                </c:pt>
                <c:pt idx="4511">
                  <c:v>0.18827838827838828</c:v>
                </c:pt>
                <c:pt idx="4512">
                  <c:v>0.18827838827838828</c:v>
                </c:pt>
                <c:pt idx="4513">
                  <c:v>0.18827838827838828</c:v>
                </c:pt>
                <c:pt idx="4514">
                  <c:v>0.18827838827838828</c:v>
                </c:pt>
                <c:pt idx="4515">
                  <c:v>0.18827838827838828</c:v>
                </c:pt>
                <c:pt idx="4516">
                  <c:v>0.18827838827838828</c:v>
                </c:pt>
                <c:pt idx="4517">
                  <c:v>0.18827838827838828</c:v>
                </c:pt>
                <c:pt idx="4518">
                  <c:v>0.18827838827838828</c:v>
                </c:pt>
                <c:pt idx="4519">
                  <c:v>0.18827838827838828</c:v>
                </c:pt>
                <c:pt idx="4520">
                  <c:v>0.18827838827838828</c:v>
                </c:pt>
                <c:pt idx="4521">
                  <c:v>0.18827838827838828</c:v>
                </c:pt>
                <c:pt idx="4522">
                  <c:v>0.18827838827838828</c:v>
                </c:pt>
                <c:pt idx="4523">
                  <c:v>0.18827838827838828</c:v>
                </c:pt>
                <c:pt idx="4524">
                  <c:v>0.18827838827838828</c:v>
                </c:pt>
                <c:pt idx="4525">
                  <c:v>0.18827838827838828</c:v>
                </c:pt>
                <c:pt idx="4526">
                  <c:v>0.18827838827838828</c:v>
                </c:pt>
                <c:pt idx="4527">
                  <c:v>0.18827838827838828</c:v>
                </c:pt>
                <c:pt idx="4528">
                  <c:v>0.18827838827838828</c:v>
                </c:pt>
                <c:pt idx="4529">
                  <c:v>0.18827838827838828</c:v>
                </c:pt>
                <c:pt idx="4530">
                  <c:v>0.18827838827838828</c:v>
                </c:pt>
                <c:pt idx="4531">
                  <c:v>0.18827838827838828</c:v>
                </c:pt>
                <c:pt idx="4532">
                  <c:v>0.18827838827838828</c:v>
                </c:pt>
                <c:pt idx="4533">
                  <c:v>0.18827838827838828</c:v>
                </c:pt>
                <c:pt idx="4534">
                  <c:v>0.18827838827838828</c:v>
                </c:pt>
                <c:pt idx="4535">
                  <c:v>0.18827838827838828</c:v>
                </c:pt>
                <c:pt idx="4536">
                  <c:v>0.18827838827838828</c:v>
                </c:pt>
                <c:pt idx="4537">
                  <c:v>0.18827838827838828</c:v>
                </c:pt>
                <c:pt idx="4538">
                  <c:v>0.18827838827838828</c:v>
                </c:pt>
                <c:pt idx="4539">
                  <c:v>0.18827838827838828</c:v>
                </c:pt>
                <c:pt idx="4540">
                  <c:v>0.18827838827838828</c:v>
                </c:pt>
                <c:pt idx="4541">
                  <c:v>0.18827838827838828</c:v>
                </c:pt>
                <c:pt idx="4542">
                  <c:v>0.18827838827838828</c:v>
                </c:pt>
                <c:pt idx="4543">
                  <c:v>0.18827838827838828</c:v>
                </c:pt>
                <c:pt idx="4544">
                  <c:v>0.18827838827838828</c:v>
                </c:pt>
                <c:pt idx="4545">
                  <c:v>0.18827838827838828</c:v>
                </c:pt>
                <c:pt idx="4546">
                  <c:v>0.18827838827838828</c:v>
                </c:pt>
                <c:pt idx="4547">
                  <c:v>0.18827838827838828</c:v>
                </c:pt>
                <c:pt idx="4548">
                  <c:v>0.18827838827838828</c:v>
                </c:pt>
                <c:pt idx="4549">
                  <c:v>0.18827838827838828</c:v>
                </c:pt>
                <c:pt idx="4550">
                  <c:v>0.18827838827838828</c:v>
                </c:pt>
                <c:pt idx="4551">
                  <c:v>0.18827838827838828</c:v>
                </c:pt>
                <c:pt idx="4552">
                  <c:v>0.18827838827838828</c:v>
                </c:pt>
                <c:pt idx="4553">
                  <c:v>0.18827838827838828</c:v>
                </c:pt>
                <c:pt idx="4554">
                  <c:v>0.18827838827838828</c:v>
                </c:pt>
                <c:pt idx="4555">
                  <c:v>0.18827838827838828</c:v>
                </c:pt>
                <c:pt idx="4556">
                  <c:v>0.18827838827838828</c:v>
                </c:pt>
                <c:pt idx="4557">
                  <c:v>0.18827838827838828</c:v>
                </c:pt>
                <c:pt idx="4558">
                  <c:v>0.18827838827838828</c:v>
                </c:pt>
                <c:pt idx="4559">
                  <c:v>0.18827838827838828</c:v>
                </c:pt>
                <c:pt idx="4560">
                  <c:v>0.18827838827838828</c:v>
                </c:pt>
                <c:pt idx="4561">
                  <c:v>0.18827838827838828</c:v>
                </c:pt>
                <c:pt idx="4562">
                  <c:v>0.18827838827838828</c:v>
                </c:pt>
                <c:pt idx="4563">
                  <c:v>0.18827838827838828</c:v>
                </c:pt>
                <c:pt idx="4564">
                  <c:v>0.18827838827838828</c:v>
                </c:pt>
                <c:pt idx="4565">
                  <c:v>0.18827838827838828</c:v>
                </c:pt>
                <c:pt idx="4566">
                  <c:v>0.18827838827838828</c:v>
                </c:pt>
                <c:pt idx="4567">
                  <c:v>0.18827838827838828</c:v>
                </c:pt>
                <c:pt idx="4568">
                  <c:v>0.18827838827838828</c:v>
                </c:pt>
                <c:pt idx="4569">
                  <c:v>0.18827838827838828</c:v>
                </c:pt>
                <c:pt idx="4570">
                  <c:v>0.18827838827838828</c:v>
                </c:pt>
                <c:pt idx="4571">
                  <c:v>0.18827838827838828</c:v>
                </c:pt>
                <c:pt idx="4572">
                  <c:v>0.16263736263736264</c:v>
                </c:pt>
                <c:pt idx="4573">
                  <c:v>0.16263736263736264</c:v>
                </c:pt>
                <c:pt idx="4574">
                  <c:v>0.16263736263736264</c:v>
                </c:pt>
                <c:pt idx="4575">
                  <c:v>0.16263736263736264</c:v>
                </c:pt>
                <c:pt idx="4576">
                  <c:v>0.16263736263736264</c:v>
                </c:pt>
                <c:pt idx="4577">
                  <c:v>0.16263736263736264</c:v>
                </c:pt>
                <c:pt idx="4578">
                  <c:v>0.16263736263736264</c:v>
                </c:pt>
                <c:pt idx="4579">
                  <c:v>0.16263736263736264</c:v>
                </c:pt>
                <c:pt idx="4580">
                  <c:v>0.16263736263736264</c:v>
                </c:pt>
                <c:pt idx="4581">
                  <c:v>0.16263736263736264</c:v>
                </c:pt>
                <c:pt idx="4582">
                  <c:v>0.16263736263736264</c:v>
                </c:pt>
                <c:pt idx="4583">
                  <c:v>0.16263736263736264</c:v>
                </c:pt>
                <c:pt idx="4584">
                  <c:v>0.16263736263736264</c:v>
                </c:pt>
                <c:pt idx="4585">
                  <c:v>0.16263736263736264</c:v>
                </c:pt>
                <c:pt idx="4586">
                  <c:v>0.16263736263736264</c:v>
                </c:pt>
                <c:pt idx="4587">
                  <c:v>0.16263736263736264</c:v>
                </c:pt>
                <c:pt idx="4588">
                  <c:v>0.16263736263736264</c:v>
                </c:pt>
                <c:pt idx="4589">
                  <c:v>0.16263736263736264</c:v>
                </c:pt>
                <c:pt idx="4590">
                  <c:v>0.16263736263736264</c:v>
                </c:pt>
                <c:pt idx="4591">
                  <c:v>0.16263736263736264</c:v>
                </c:pt>
                <c:pt idx="4592">
                  <c:v>0.16263736263736264</c:v>
                </c:pt>
                <c:pt idx="4593">
                  <c:v>0.16263736263736264</c:v>
                </c:pt>
                <c:pt idx="4594">
                  <c:v>0.16263736263736264</c:v>
                </c:pt>
                <c:pt idx="4595">
                  <c:v>0.16263736263736264</c:v>
                </c:pt>
                <c:pt idx="4596">
                  <c:v>0.16263736263736264</c:v>
                </c:pt>
                <c:pt idx="4597">
                  <c:v>0.16263736263736264</c:v>
                </c:pt>
                <c:pt idx="4598">
                  <c:v>0.16263736263736264</c:v>
                </c:pt>
                <c:pt idx="4599">
                  <c:v>0.16263736263736264</c:v>
                </c:pt>
                <c:pt idx="4600">
                  <c:v>0.16263736263736264</c:v>
                </c:pt>
                <c:pt idx="4601">
                  <c:v>0.16263736263736264</c:v>
                </c:pt>
                <c:pt idx="4602">
                  <c:v>0.16263736263736264</c:v>
                </c:pt>
                <c:pt idx="4603">
                  <c:v>0.16263736263736264</c:v>
                </c:pt>
                <c:pt idx="4604">
                  <c:v>0.16263736263736264</c:v>
                </c:pt>
                <c:pt idx="4605">
                  <c:v>0.16263736263736264</c:v>
                </c:pt>
                <c:pt idx="4606">
                  <c:v>0.16263736263736264</c:v>
                </c:pt>
                <c:pt idx="4607">
                  <c:v>0.16263736263736264</c:v>
                </c:pt>
                <c:pt idx="4608">
                  <c:v>0.16263736263736264</c:v>
                </c:pt>
                <c:pt idx="4609">
                  <c:v>0.16263736263736264</c:v>
                </c:pt>
                <c:pt idx="4610">
                  <c:v>0.16263736263736264</c:v>
                </c:pt>
                <c:pt idx="4611">
                  <c:v>0.16263736263736264</c:v>
                </c:pt>
                <c:pt idx="4612">
                  <c:v>0.16263736263736264</c:v>
                </c:pt>
                <c:pt idx="4613">
                  <c:v>0.16263736263736264</c:v>
                </c:pt>
                <c:pt idx="4614">
                  <c:v>0.16263736263736264</c:v>
                </c:pt>
                <c:pt idx="4615">
                  <c:v>0.16263736263736264</c:v>
                </c:pt>
                <c:pt idx="4616">
                  <c:v>0.16263736263736264</c:v>
                </c:pt>
                <c:pt idx="4617">
                  <c:v>0.16263736263736264</c:v>
                </c:pt>
                <c:pt idx="4618">
                  <c:v>0.16263736263736264</c:v>
                </c:pt>
                <c:pt idx="4619">
                  <c:v>0.16263736263736264</c:v>
                </c:pt>
                <c:pt idx="4620">
                  <c:v>0.16263736263736264</c:v>
                </c:pt>
                <c:pt idx="4621">
                  <c:v>0.16263736263736264</c:v>
                </c:pt>
                <c:pt idx="4622">
                  <c:v>0.16263736263736264</c:v>
                </c:pt>
                <c:pt idx="4623">
                  <c:v>0.16263736263736264</c:v>
                </c:pt>
                <c:pt idx="4624">
                  <c:v>0.16263736263736264</c:v>
                </c:pt>
                <c:pt idx="4625">
                  <c:v>0.16263736263736264</c:v>
                </c:pt>
                <c:pt idx="4626">
                  <c:v>0.16263736263736264</c:v>
                </c:pt>
                <c:pt idx="4627">
                  <c:v>0.16263736263736264</c:v>
                </c:pt>
                <c:pt idx="4628">
                  <c:v>0.16263736263736264</c:v>
                </c:pt>
                <c:pt idx="4629">
                  <c:v>0.16263736263736264</c:v>
                </c:pt>
                <c:pt idx="4630">
                  <c:v>0.16263736263736264</c:v>
                </c:pt>
                <c:pt idx="4631">
                  <c:v>0.16263736263736264</c:v>
                </c:pt>
                <c:pt idx="4632">
                  <c:v>0.16263736263736264</c:v>
                </c:pt>
                <c:pt idx="4633">
                  <c:v>0.16263736263736264</c:v>
                </c:pt>
                <c:pt idx="4634">
                  <c:v>0.16263736263736264</c:v>
                </c:pt>
                <c:pt idx="4635">
                  <c:v>0.16263736263736264</c:v>
                </c:pt>
                <c:pt idx="4636">
                  <c:v>0.16263736263736264</c:v>
                </c:pt>
                <c:pt idx="4637">
                  <c:v>0.16263736263736264</c:v>
                </c:pt>
                <c:pt idx="4638">
                  <c:v>0.16263736263736264</c:v>
                </c:pt>
                <c:pt idx="4639">
                  <c:v>0.16263736263736264</c:v>
                </c:pt>
                <c:pt idx="4640">
                  <c:v>0.16263736263736264</c:v>
                </c:pt>
                <c:pt idx="4641">
                  <c:v>0.16263736263736264</c:v>
                </c:pt>
                <c:pt idx="4642">
                  <c:v>0.16263736263736264</c:v>
                </c:pt>
                <c:pt idx="4643">
                  <c:v>0.16263736263736264</c:v>
                </c:pt>
                <c:pt idx="4644">
                  <c:v>0.16263736263736264</c:v>
                </c:pt>
                <c:pt idx="4645">
                  <c:v>0.16263736263736264</c:v>
                </c:pt>
                <c:pt idx="4646">
                  <c:v>0.16263736263736264</c:v>
                </c:pt>
                <c:pt idx="4647">
                  <c:v>0.16263736263736264</c:v>
                </c:pt>
                <c:pt idx="4648">
                  <c:v>0.16263736263736264</c:v>
                </c:pt>
                <c:pt idx="4649">
                  <c:v>0.16263736263736264</c:v>
                </c:pt>
                <c:pt idx="4650">
                  <c:v>0.16263736263736264</c:v>
                </c:pt>
                <c:pt idx="4651">
                  <c:v>0.16263736263736264</c:v>
                </c:pt>
                <c:pt idx="4652">
                  <c:v>0.16263736263736264</c:v>
                </c:pt>
                <c:pt idx="4653">
                  <c:v>0.16263736263736264</c:v>
                </c:pt>
                <c:pt idx="4654">
                  <c:v>0.16263736263736264</c:v>
                </c:pt>
                <c:pt idx="4655">
                  <c:v>0.16263736263736264</c:v>
                </c:pt>
                <c:pt idx="4656">
                  <c:v>0.16263736263736264</c:v>
                </c:pt>
                <c:pt idx="4657">
                  <c:v>0.16263736263736264</c:v>
                </c:pt>
                <c:pt idx="4658">
                  <c:v>0.16263736263736264</c:v>
                </c:pt>
                <c:pt idx="4659">
                  <c:v>0.16263736263736264</c:v>
                </c:pt>
                <c:pt idx="4660">
                  <c:v>0.16263736263736264</c:v>
                </c:pt>
                <c:pt idx="4661">
                  <c:v>0.16263736263736264</c:v>
                </c:pt>
                <c:pt idx="4662">
                  <c:v>0.16263736263736264</c:v>
                </c:pt>
                <c:pt idx="4663">
                  <c:v>0.16263736263736264</c:v>
                </c:pt>
                <c:pt idx="4664">
                  <c:v>0.16263736263736264</c:v>
                </c:pt>
                <c:pt idx="4665">
                  <c:v>0.16263736263736264</c:v>
                </c:pt>
                <c:pt idx="4666">
                  <c:v>0.16263736263736264</c:v>
                </c:pt>
                <c:pt idx="4667">
                  <c:v>0.16263736263736264</c:v>
                </c:pt>
                <c:pt idx="4668">
                  <c:v>0.16263736263736264</c:v>
                </c:pt>
                <c:pt idx="4669">
                  <c:v>0.16263736263736264</c:v>
                </c:pt>
                <c:pt idx="4670">
                  <c:v>0.16263736263736264</c:v>
                </c:pt>
                <c:pt idx="4671">
                  <c:v>0.16263736263736264</c:v>
                </c:pt>
                <c:pt idx="4672">
                  <c:v>0.16263736263736264</c:v>
                </c:pt>
                <c:pt idx="4673">
                  <c:v>0.16263736263736264</c:v>
                </c:pt>
                <c:pt idx="4674">
                  <c:v>0.16263736263736264</c:v>
                </c:pt>
                <c:pt idx="4675">
                  <c:v>0.16263736263736264</c:v>
                </c:pt>
                <c:pt idx="4676">
                  <c:v>0.16263736263736264</c:v>
                </c:pt>
                <c:pt idx="4677">
                  <c:v>0.16263736263736264</c:v>
                </c:pt>
                <c:pt idx="4678">
                  <c:v>0.16263736263736264</c:v>
                </c:pt>
                <c:pt idx="4679">
                  <c:v>0.16263736263736264</c:v>
                </c:pt>
                <c:pt idx="4680">
                  <c:v>0.16263736263736264</c:v>
                </c:pt>
                <c:pt idx="4681">
                  <c:v>0.16263736263736264</c:v>
                </c:pt>
                <c:pt idx="4682">
                  <c:v>0.16263736263736264</c:v>
                </c:pt>
                <c:pt idx="4683">
                  <c:v>0.16263736263736264</c:v>
                </c:pt>
                <c:pt idx="4684">
                  <c:v>0.16263736263736264</c:v>
                </c:pt>
                <c:pt idx="4685">
                  <c:v>0.16263736263736264</c:v>
                </c:pt>
                <c:pt idx="4686">
                  <c:v>0.16263736263736264</c:v>
                </c:pt>
                <c:pt idx="4687">
                  <c:v>0.16263736263736264</c:v>
                </c:pt>
                <c:pt idx="4688">
                  <c:v>0.16263736263736264</c:v>
                </c:pt>
                <c:pt idx="4689">
                  <c:v>0.16263736263736264</c:v>
                </c:pt>
                <c:pt idx="4690">
                  <c:v>0.16263736263736264</c:v>
                </c:pt>
                <c:pt idx="4691">
                  <c:v>0.16263736263736264</c:v>
                </c:pt>
                <c:pt idx="4692">
                  <c:v>0.16263736263736264</c:v>
                </c:pt>
                <c:pt idx="4693">
                  <c:v>0.16263736263736264</c:v>
                </c:pt>
                <c:pt idx="4694">
                  <c:v>0.16263736263736264</c:v>
                </c:pt>
                <c:pt idx="4695">
                  <c:v>0.16263736263736264</c:v>
                </c:pt>
                <c:pt idx="4696">
                  <c:v>0.16263736263736264</c:v>
                </c:pt>
                <c:pt idx="4697">
                  <c:v>0.16263736263736264</c:v>
                </c:pt>
                <c:pt idx="4698">
                  <c:v>0.16263736263736264</c:v>
                </c:pt>
                <c:pt idx="4699">
                  <c:v>0.16263736263736264</c:v>
                </c:pt>
                <c:pt idx="4700">
                  <c:v>0.16263736263736264</c:v>
                </c:pt>
                <c:pt idx="4701">
                  <c:v>0.16263736263736264</c:v>
                </c:pt>
                <c:pt idx="4702">
                  <c:v>0.16263736263736264</c:v>
                </c:pt>
                <c:pt idx="4703">
                  <c:v>0.16263736263736264</c:v>
                </c:pt>
                <c:pt idx="4704">
                  <c:v>0.16263736263736264</c:v>
                </c:pt>
                <c:pt idx="4705">
                  <c:v>0.13827838827838829</c:v>
                </c:pt>
                <c:pt idx="4706">
                  <c:v>0.13827838827838829</c:v>
                </c:pt>
                <c:pt idx="4707">
                  <c:v>0.13827838827838829</c:v>
                </c:pt>
                <c:pt idx="4708">
                  <c:v>0.13827838827838829</c:v>
                </c:pt>
                <c:pt idx="4709">
                  <c:v>0.13827838827838829</c:v>
                </c:pt>
                <c:pt idx="4710">
                  <c:v>0.13827838827838829</c:v>
                </c:pt>
                <c:pt idx="4711">
                  <c:v>0.13827838827838829</c:v>
                </c:pt>
                <c:pt idx="4712">
                  <c:v>0.13827838827838829</c:v>
                </c:pt>
                <c:pt idx="4713">
                  <c:v>0.13827838827838829</c:v>
                </c:pt>
                <c:pt idx="4714">
                  <c:v>0.13827838827838829</c:v>
                </c:pt>
                <c:pt idx="4715">
                  <c:v>0.13827838827838829</c:v>
                </c:pt>
                <c:pt idx="4716">
                  <c:v>0.13827838827838829</c:v>
                </c:pt>
                <c:pt idx="4717">
                  <c:v>0.13827838827838829</c:v>
                </c:pt>
                <c:pt idx="4718">
                  <c:v>0.13827838827838829</c:v>
                </c:pt>
                <c:pt idx="4719">
                  <c:v>0.13827838827838829</c:v>
                </c:pt>
                <c:pt idx="4720">
                  <c:v>0.13827838827838829</c:v>
                </c:pt>
                <c:pt idx="4721">
                  <c:v>0.13827838827838829</c:v>
                </c:pt>
                <c:pt idx="4722">
                  <c:v>0.13827838827838829</c:v>
                </c:pt>
                <c:pt idx="4723">
                  <c:v>0.13827838827838829</c:v>
                </c:pt>
                <c:pt idx="4724">
                  <c:v>0.13827838827838829</c:v>
                </c:pt>
                <c:pt idx="4725">
                  <c:v>0.13827838827838829</c:v>
                </c:pt>
                <c:pt idx="4726">
                  <c:v>0.13827838827838829</c:v>
                </c:pt>
                <c:pt idx="4727">
                  <c:v>0.13827838827838829</c:v>
                </c:pt>
                <c:pt idx="4728">
                  <c:v>0.13827838827838829</c:v>
                </c:pt>
                <c:pt idx="4729">
                  <c:v>0.13827838827838829</c:v>
                </c:pt>
                <c:pt idx="4730">
                  <c:v>0.13827838827838829</c:v>
                </c:pt>
                <c:pt idx="4731">
                  <c:v>0.13827838827838829</c:v>
                </c:pt>
                <c:pt idx="4732">
                  <c:v>0.13827838827838829</c:v>
                </c:pt>
                <c:pt idx="4733">
                  <c:v>0.13827838827838829</c:v>
                </c:pt>
                <c:pt idx="4734">
                  <c:v>0.13827838827838829</c:v>
                </c:pt>
                <c:pt idx="4735">
                  <c:v>0.13827838827838829</c:v>
                </c:pt>
                <c:pt idx="4736">
                  <c:v>0.13827838827838829</c:v>
                </c:pt>
                <c:pt idx="4737">
                  <c:v>0.13827838827838829</c:v>
                </c:pt>
                <c:pt idx="4738">
                  <c:v>0.13827838827838829</c:v>
                </c:pt>
                <c:pt idx="4739">
                  <c:v>0.13827838827838829</c:v>
                </c:pt>
                <c:pt idx="4740">
                  <c:v>0.13827838827838829</c:v>
                </c:pt>
                <c:pt idx="4741">
                  <c:v>0.13827838827838829</c:v>
                </c:pt>
                <c:pt idx="4742">
                  <c:v>0.13827838827838829</c:v>
                </c:pt>
                <c:pt idx="4743">
                  <c:v>0.13827838827838829</c:v>
                </c:pt>
                <c:pt idx="4744">
                  <c:v>0.13827838827838829</c:v>
                </c:pt>
                <c:pt idx="4745">
                  <c:v>0.13827838827838829</c:v>
                </c:pt>
                <c:pt idx="4746">
                  <c:v>0.13827838827838829</c:v>
                </c:pt>
                <c:pt idx="4747">
                  <c:v>0.13827838827838829</c:v>
                </c:pt>
                <c:pt idx="4748">
                  <c:v>0.13827838827838829</c:v>
                </c:pt>
                <c:pt idx="4749">
                  <c:v>0.13827838827838829</c:v>
                </c:pt>
                <c:pt idx="4750">
                  <c:v>0.13827838827838829</c:v>
                </c:pt>
                <c:pt idx="4751">
                  <c:v>0.13827838827838829</c:v>
                </c:pt>
                <c:pt idx="4752">
                  <c:v>0.13827838827838829</c:v>
                </c:pt>
                <c:pt idx="4753">
                  <c:v>0.13827838827838829</c:v>
                </c:pt>
                <c:pt idx="4754">
                  <c:v>0.13827838827838829</c:v>
                </c:pt>
                <c:pt idx="4755">
                  <c:v>0.13827838827838829</c:v>
                </c:pt>
                <c:pt idx="4756">
                  <c:v>0.13827838827838829</c:v>
                </c:pt>
                <c:pt idx="4757">
                  <c:v>0.13827838827838829</c:v>
                </c:pt>
                <c:pt idx="4758">
                  <c:v>0.13827838827838829</c:v>
                </c:pt>
                <c:pt idx="4759">
                  <c:v>0.13827838827838829</c:v>
                </c:pt>
                <c:pt idx="4760">
                  <c:v>0.13827838827838829</c:v>
                </c:pt>
                <c:pt idx="4761">
                  <c:v>0.13827838827838829</c:v>
                </c:pt>
                <c:pt idx="4762">
                  <c:v>0.13827838827838829</c:v>
                </c:pt>
                <c:pt idx="4763">
                  <c:v>0.13827838827838829</c:v>
                </c:pt>
                <c:pt idx="4764">
                  <c:v>0.13827838827838829</c:v>
                </c:pt>
                <c:pt idx="4765">
                  <c:v>0.13827838827838829</c:v>
                </c:pt>
                <c:pt idx="4766">
                  <c:v>0.13827838827838829</c:v>
                </c:pt>
                <c:pt idx="4767">
                  <c:v>0.13827838827838829</c:v>
                </c:pt>
                <c:pt idx="4768">
                  <c:v>0.13827838827838829</c:v>
                </c:pt>
                <c:pt idx="4769">
                  <c:v>0.13827838827838829</c:v>
                </c:pt>
                <c:pt idx="4770">
                  <c:v>0.13827838827838829</c:v>
                </c:pt>
                <c:pt idx="4771">
                  <c:v>0.13827838827838829</c:v>
                </c:pt>
                <c:pt idx="4772">
                  <c:v>0.13827838827838829</c:v>
                </c:pt>
                <c:pt idx="4773">
                  <c:v>0.13827838827838829</c:v>
                </c:pt>
                <c:pt idx="4774">
                  <c:v>0.13827838827838829</c:v>
                </c:pt>
                <c:pt idx="4775">
                  <c:v>0.13827838827838829</c:v>
                </c:pt>
                <c:pt idx="4776">
                  <c:v>0.13827838827838829</c:v>
                </c:pt>
                <c:pt idx="4777">
                  <c:v>0.13827838827838829</c:v>
                </c:pt>
                <c:pt idx="4778">
                  <c:v>0.13827838827838829</c:v>
                </c:pt>
                <c:pt idx="4779">
                  <c:v>0.13827838827838829</c:v>
                </c:pt>
                <c:pt idx="4780">
                  <c:v>0.13827838827838829</c:v>
                </c:pt>
                <c:pt idx="4781">
                  <c:v>0.13827838827838829</c:v>
                </c:pt>
                <c:pt idx="4782">
                  <c:v>0.13827838827838829</c:v>
                </c:pt>
                <c:pt idx="4783">
                  <c:v>0.13827838827838829</c:v>
                </c:pt>
                <c:pt idx="4784">
                  <c:v>0.13827838827838829</c:v>
                </c:pt>
                <c:pt idx="4785">
                  <c:v>0.13827838827838829</c:v>
                </c:pt>
                <c:pt idx="4786">
                  <c:v>0.13827838827838829</c:v>
                </c:pt>
                <c:pt idx="4787">
                  <c:v>0.13827838827838829</c:v>
                </c:pt>
                <c:pt idx="4788">
                  <c:v>0.13827838827838829</c:v>
                </c:pt>
                <c:pt idx="4789">
                  <c:v>0.13827838827838829</c:v>
                </c:pt>
                <c:pt idx="4790">
                  <c:v>0.13827838827838829</c:v>
                </c:pt>
                <c:pt idx="4791">
                  <c:v>0.13827838827838829</c:v>
                </c:pt>
                <c:pt idx="4792">
                  <c:v>0.13827838827838829</c:v>
                </c:pt>
                <c:pt idx="4793">
                  <c:v>0.13827838827838829</c:v>
                </c:pt>
                <c:pt idx="4794">
                  <c:v>0.13827838827838829</c:v>
                </c:pt>
                <c:pt idx="4795">
                  <c:v>0.13827838827838829</c:v>
                </c:pt>
                <c:pt idx="4796">
                  <c:v>0.13827838827838829</c:v>
                </c:pt>
                <c:pt idx="4797">
                  <c:v>0.13827838827838829</c:v>
                </c:pt>
                <c:pt idx="4798">
                  <c:v>0.13827838827838829</c:v>
                </c:pt>
                <c:pt idx="4799">
                  <c:v>0.13827838827838829</c:v>
                </c:pt>
                <c:pt idx="4800">
                  <c:v>0.13827838827838829</c:v>
                </c:pt>
                <c:pt idx="4801">
                  <c:v>0.13827838827838829</c:v>
                </c:pt>
                <c:pt idx="4802">
                  <c:v>0.13827838827838829</c:v>
                </c:pt>
                <c:pt idx="4803">
                  <c:v>0.13827838827838829</c:v>
                </c:pt>
                <c:pt idx="4804">
                  <c:v>0.13827838827838829</c:v>
                </c:pt>
                <c:pt idx="4805">
                  <c:v>0.13827838827838829</c:v>
                </c:pt>
                <c:pt idx="4806">
                  <c:v>0.13827838827838829</c:v>
                </c:pt>
                <c:pt idx="4807">
                  <c:v>0.13827838827838829</c:v>
                </c:pt>
                <c:pt idx="4808">
                  <c:v>0.13827838827838829</c:v>
                </c:pt>
                <c:pt idx="4809">
                  <c:v>0.13827838827838829</c:v>
                </c:pt>
                <c:pt idx="4810">
                  <c:v>0.13827838827838829</c:v>
                </c:pt>
                <c:pt idx="4811">
                  <c:v>0.13827838827838829</c:v>
                </c:pt>
                <c:pt idx="4812">
                  <c:v>0.13827838827838829</c:v>
                </c:pt>
                <c:pt idx="4813">
                  <c:v>0.13827838827838829</c:v>
                </c:pt>
                <c:pt idx="4814">
                  <c:v>0.13827838827838829</c:v>
                </c:pt>
                <c:pt idx="4815">
                  <c:v>0.13827838827838829</c:v>
                </c:pt>
                <c:pt idx="4816">
                  <c:v>0.13827838827838829</c:v>
                </c:pt>
                <c:pt idx="4817">
                  <c:v>0.13827838827838829</c:v>
                </c:pt>
                <c:pt idx="4818">
                  <c:v>0.13827838827838829</c:v>
                </c:pt>
                <c:pt idx="4819">
                  <c:v>0.13827838827838829</c:v>
                </c:pt>
                <c:pt idx="4820">
                  <c:v>0.13827838827838829</c:v>
                </c:pt>
                <c:pt idx="4821">
                  <c:v>0.13827838827838829</c:v>
                </c:pt>
                <c:pt idx="4822">
                  <c:v>0.13827838827838829</c:v>
                </c:pt>
                <c:pt idx="4823">
                  <c:v>0.13827838827838829</c:v>
                </c:pt>
                <c:pt idx="4824">
                  <c:v>0.13827838827838829</c:v>
                </c:pt>
                <c:pt idx="4825">
                  <c:v>0.13827838827838829</c:v>
                </c:pt>
                <c:pt idx="4826">
                  <c:v>0.13827838827838829</c:v>
                </c:pt>
                <c:pt idx="4827">
                  <c:v>0.13827838827838829</c:v>
                </c:pt>
                <c:pt idx="4828">
                  <c:v>0.13827838827838829</c:v>
                </c:pt>
                <c:pt idx="4829">
                  <c:v>0.13827838827838829</c:v>
                </c:pt>
                <c:pt idx="4830">
                  <c:v>0.13827838827838829</c:v>
                </c:pt>
                <c:pt idx="4831">
                  <c:v>0.13827838827838829</c:v>
                </c:pt>
                <c:pt idx="4832">
                  <c:v>0.13827838827838829</c:v>
                </c:pt>
                <c:pt idx="4833">
                  <c:v>0.13827838827838829</c:v>
                </c:pt>
                <c:pt idx="4834">
                  <c:v>0.13827838827838829</c:v>
                </c:pt>
                <c:pt idx="4835">
                  <c:v>0.13827838827838829</c:v>
                </c:pt>
                <c:pt idx="4836">
                  <c:v>0.13827838827838829</c:v>
                </c:pt>
                <c:pt idx="4837">
                  <c:v>0.13827838827838829</c:v>
                </c:pt>
                <c:pt idx="4838">
                  <c:v>0.13827838827838829</c:v>
                </c:pt>
                <c:pt idx="4839">
                  <c:v>0.13827838827838829</c:v>
                </c:pt>
                <c:pt idx="4840">
                  <c:v>0.13827838827838829</c:v>
                </c:pt>
                <c:pt idx="4841">
                  <c:v>0.13827838827838829</c:v>
                </c:pt>
                <c:pt idx="4842">
                  <c:v>0.13827838827838829</c:v>
                </c:pt>
                <c:pt idx="4843">
                  <c:v>0.13827838827838829</c:v>
                </c:pt>
                <c:pt idx="4844">
                  <c:v>0.13827838827838829</c:v>
                </c:pt>
                <c:pt idx="4845">
                  <c:v>0.13827838827838829</c:v>
                </c:pt>
                <c:pt idx="4846">
                  <c:v>0.13827838827838829</c:v>
                </c:pt>
                <c:pt idx="4847">
                  <c:v>0.13827838827838829</c:v>
                </c:pt>
                <c:pt idx="4848">
                  <c:v>0.13827838827838829</c:v>
                </c:pt>
                <c:pt idx="4849">
                  <c:v>0.13827838827838829</c:v>
                </c:pt>
                <c:pt idx="4850">
                  <c:v>0.13827838827838829</c:v>
                </c:pt>
                <c:pt idx="4851">
                  <c:v>0.13827838827838829</c:v>
                </c:pt>
                <c:pt idx="4852">
                  <c:v>0.13827838827838829</c:v>
                </c:pt>
                <c:pt idx="4853">
                  <c:v>0.13827838827838829</c:v>
                </c:pt>
                <c:pt idx="4854">
                  <c:v>0.13827838827838829</c:v>
                </c:pt>
                <c:pt idx="4855">
                  <c:v>0.13827838827838829</c:v>
                </c:pt>
                <c:pt idx="4856">
                  <c:v>0.13827838827838829</c:v>
                </c:pt>
                <c:pt idx="4857">
                  <c:v>0.13827838827838829</c:v>
                </c:pt>
                <c:pt idx="4858">
                  <c:v>0.13827838827838829</c:v>
                </c:pt>
                <c:pt idx="4859">
                  <c:v>0.13827838827838829</c:v>
                </c:pt>
                <c:pt idx="4860">
                  <c:v>0.10989010989010989</c:v>
                </c:pt>
                <c:pt idx="4861">
                  <c:v>0.10989010989010989</c:v>
                </c:pt>
                <c:pt idx="4862">
                  <c:v>0.10989010989010989</c:v>
                </c:pt>
                <c:pt idx="4863">
                  <c:v>0.10989010989010989</c:v>
                </c:pt>
                <c:pt idx="4864">
                  <c:v>0.10989010989010989</c:v>
                </c:pt>
                <c:pt idx="4865">
                  <c:v>0.10989010989010989</c:v>
                </c:pt>
                <c:pt idx="4866">
                  <c:v>0.10989010989010989</c:v>
                </c:pt>
                <c:pt idx="4867">
                  <c:v>0.10989010989010989</c:v>
                </c:pt>
                <c:pt idx="4868">
                  <c:v>0.10989010989010989</c:v>
                </c:pt>
                <c:pt idx="4869">
                  <c:v>0.10989010989010989</c:v>
                </c:pt>
                <c:pt idx="4870">
                  <c:v>0.10989010989010989</c:v>
                </c:pt>
                <c:pt idx="4871">
                  <c:v>0.10989010989010989</c:v>
                </c:pt>
                <c:pt idx="4872">
                  <c:v>0.10989010989010989</c:v>
                </c:pt>
                <c:pt idx="4873">
                  <c:v>0.10989010989010989</c:v>
                </c:pt>
                <c:pt idx="4874">
                  <c:v>0.10989010989010989</c:v>
                </c:pt>
                <c:pt idx="4875">
                  <c:v>0.10989010989010989</c:v>
                </c:pt>
                <c:pt idx="4876">
                  <c:v>0.10989010989010989</c:v>
                </c:pt>
                <c:pt idx="4877">
                  <c:v>0.10989010989010989</c:v>
                </c:pt>
                <c:pt idx="4878">
                  <c:v>0.10989010989010989</c:v>
                </c:pt>
                <c:pt idx="4879">
                  <c:v>0.10989010989010989</c:v>
                </c:pt>
                <c:pt idx="4880">
                  <c:v>0.10989010989010989</c:v>
                </c:pt>
                <c:pt idx="4881">
                  <c:v>0.10989010989010989</c:v>
                </c:pt>
                <c:pt idx="4882">
                  <c:v>0.10989010989010989</c:v>
                </c:pt>
                <c:pt idx="4883">
                  <c:v>0.10989010989010989</c:v>
                </c:pt>
                <c:pt idx="4884">
                  <c:v>0.10989010989010989</c:v>
                </c:pt>
                <c:pt idx="4885">
                  <c:v>0.10989010989010989</c:v>
                </c:pt>
                <c:pt idx="4886">
                  <c:v>0.10989010989010989</c:v>
                </c:pt>
                <c:pt idx="4887">
                  <c:v>0.10989010989010989</c:v>
                </c:pt>
                <c:pt idx="4888">
                  <c:v>0.10989010989010989</c:v>
                </c:pt>
                <c:pt idx="4889">
                  <c:v>0.10989010989010989</c:v>
                </c:pt>
                <c:pt idx="4890">
                  <c:v>0.10989010989010989</c:v>
                </c:pt>
                <c:pt idx="4891">
                  <c:v>0.10989010989010989</c:v>
                </c:pt>
                <c:pt idx="4892">
                  <c:v>0.10989010989010989</c:v>
                </c:pt>
                <c:pt idx="4893">
                  <c:v>0.10989010989010989</c:v>
                </c:pt>
                <c:pt idx="4894">
                  <c:v>0.10989010989010989</c:v>
                </c:pt>
                <c:pt idx="4895">
                  <c:v>0.10989010989010989</c:v>
                </c:pt>
                <c:pt idx="4896">
                  <c:v>0.10989010989010989</c:v>
                </c:pt>
                <c:pt idx="4897">
                  <c:v>0.10989010989010989</c:v>
                </c:pt>
                <c:pt idx="4898">
                  <c:v>0.10989010989010989</c:v>
                </c:pt>
                <c:pt idx="4899">
                  <c:v>0.10989010989010989</c:v>
                </c:pt>
                <c:pt idx="4900">
                  <c:v>0.10989010989010989</c:v>
                </c:pt>
                <c:pt idx="4901">
                  <c:v>0.10989010989010989</c:v>
                </c:pt>
                <c:pt idx="4902">
                  <c:v>0.10989010989010989</c:v>
                </c:pt>
                <c:pt idx="4903">
                  <c:v>0.10989010989010989</c:v>
                </c:pt>
                <c:pt idx="4904">
                  <c:v>0.10989010989010989</c:v>
                </c:pt>
                <c:pt idx="4905">
                  <c:v>0.10989010989010989</c:v>
                </c:pt>
                <c:pt idx="4906">
                  <c:v>0.10989010989010989</c:v>
                </c:pt>
                <c:pt idx="4907">
                  <c:v>0.10989010989010989</c:v>
                </c:pt>
                <c:pt idx="4908">
                  <c:v>0.10989010989010989</c:v>
                </c:pt>
                <c:pt idx="4909">
                  <c:v>0.10989010989010989</c:v>
                </c:pt>
                <c:pt idx="4910">
                  <c:v>0.10989010989010989</c:v>
                </c:pt>
                <c:pt idx="4911">
                  <c:v>0.10989010989010989</c:v>
                </c:pt>
                <c:pt idx="4912">
                  <c:v>0.10989010989010989</c:v>
                </c:pt>
                <c:pt idx="4913">
                  <c:v>0.10989010989010989</c:v>
                </c:pt>
                <c:pt idx="4914">
                  <c:v>0.10989010989010989</c:v>
                </c:pt>
                <c:pt idx="4915">
                  <c:v>0.10989010989010989</c:v>
                </c:pt>
                <c:pt idx="4916">
                  <c:v>0.10989010989010989</c:v>
                </c:pt>
                <c:pt idx="4917">
                  <c:v>0.10989010989010989</c:v>
                </c:pt>
                <c:pt idx="4918">
                  <c:v>0.10989010989010989</c:v>
                </c:pt>
                <c:pt idx="4919">
                  <c:v>0.10989010989010989</c:v>
                </c:pt>
                <c:pt idx="4920">
                  <c:v>0.10989010989010989</c:v>
                </c:pt>
                <c:pt idx="4921">
                  <c:v>0.10989010989010989</c:v>
                </c:pt>
                <c:pt idx="4922">
                  <c:v>0.10989010989010989</c:v>
                </c:pt>
                <c:pt idx="4923">
                  <c:v>0.10989010989010989</c:v>
                </c:pt>
                <c:pt idx="4924">
                  <c:v>0.10989010989010989</c:v>
                </c:pt>
                <c:pt idx="4925">
                  <c:v>0.10989010989010989</c:v>
                </c:pt>
                <c:pt idx="4926">
                  <c:v>0.10989010989010989</c:v>
                </c:pt>
                <c:pt idx="4927">
                  <c:v>0.10989010989010989</c:v>
                </c:pt>
                <c:pt idx="4928">
                  <c:v>0.10989010989010989</c:v>
                </c:pt>
                <c:pt idx="4929">
                  <c:v>0.10989010989010989</c:v>
                </c:pt>
                <c:pt idx="4930">
                  <c:v>0.10989010989010989</c:v>
                </c:pt>
                <c:pt idx="4931">
                  <c:v>0.10989010989010989</c:v>
                </c:pt>
                <c:pt idx="4932">
                  <c:v>0.10989010989010989</c:v>
                </c:pt>
                <c:pt idx="4933">
                  <c:v>0.10989010989010989</c:v>
                </c:pt>
                <c:pt idx="4934">
                  <c:v>0.10989010989010989</c:v>
                </c:pt>
                <c:pt idx="4935">
                  <c:v>0.10989010989010989</c:v>
                </c:pt>
                <c:pt idx="4936">
                  <c:v>0.10989010989010989</c:v>
                </c:pt>
                <c:pt idx="4937">
                  <c:v>0.10989010989010989</c:v>
                </c:pt>
                <c:pt idx="4938">
                  <c:v>0.10989010989010989</c:v>
                </c:pt>
                <c:pt idx="4939">
                  <c:v>0.10989010989010989</c:v>
                </c:pt>
                <c:pt idx="4940">
                  <c:v>0.10989010989010989</c:v>
                </c:pt>
                <c:pt idx="4941">
                  <c:v>0.10989010989010989</c:v>
                </c:pt>
                <c:pt idx="4942">
                  <c:v>0.10989010989010989</c:v>
                </c:pt>
                <c:pt idx="4943">
                  <c:v>0.10989010989010989</c:v>
                </c:pt>
                <c:pt idx="4944">
                  <c:v>0.10989010989010989</c:v>
                </c:pt>
                <c:pt idx="4945">
                  <c:v>0.10989010989010989</c:v>
                </c:pt>
                <c:pt idx="4946">
                  <c:v>0.10989010989010989</c:v>
                </c:pt>
                <c:pt idx="4947">
                  <c:v>0.10989010989010989</c:v>
                </c:pt>
                <c:pt idx="4948">
                  <c:v>0.10989010989010989</c:v>
                </c:pt>
                <c:pt idx="4949">
                  <c:v>0.10989010989010989</c:v>
                </c:pt>
                <c:pt idx="4950">
                  <c:v>0.10989010989010989</c:v>
                </c:pt>
                <c:pt idx="4951">
                  <c:v>0.10989010989010989</c:v>
                </c:pt>
                <c:pt idx="4952">
                  <c:v>0.10989010989010989</c:v>
                </c:pt>
                <c:pt idx="4953">
                  <c:v>0.10989010989010989</c:v>
                </c:pt>
                <c:pt idx="4954">
                  <c:v>0.10989010989010989</c:v>
                </c:pt>
                <c:pt idx="4955">
                  <c:v>0.10989010989010989</c:v>
                </c:pt>
                <c:pt idx="4956">
                  <c:v>0.10989010989010989</c:v>
                </c:pt>
                <c:pt idx="4957">
                  <c:v>0.10989010989010989</c:v>
                </c:pt>
                <c:pt idx="4958">
                  <c:v>0.10989010989010989</c:v>
                </c:pt>
                <c:pt idx="4959">
                  <c:v>0.10989010989010989</c:v>
                </c:pt>
                <c:pt idx="4960">
                  <c:v>0.10989010989010989</c:v>
                </c:pt>
                <c:pt idx="4961">
                  <c:v>0.10989010989010989</c:v>
                </c:pt>
                <c:pt idx="4962">
                  <c:v>0.10989010989010989</c:v>
                </c:pt>
                <c:pt idx="4963">
                  <c:v>0.10989010989010989</c:v>
                </c:pt>
                <c:pt idx="4964">
                  <c:v>0.10989010989010989</c:v>
                </c:pt>
                <c:pt idx="4965">
                  <c:v>0.10989010989010989</c:v>
                </c:pt>
                <c:pt idx="4966">
                  <c:v>9.0476190476190474E-2</c:v>
                </c:pt>
                <c:pt idx="4967">
                  <c:v>9.0476190476190474E-2</c:v>
                </c:pt>
                <c:pt idx="4968">
                  <c:v>9.0476190476190474E-2</c:v>
                </c:pt>
                <c:pt idx="4969">
                  <c:v>9.0476190476190474E-2</c:v>
                </c:pt>
                <c:pt idx="4970">
                  <c:v>9.0476190476190474E-2</c:v>
                </c:pt>
                <c:pt idx="4971">
                  <c:v>9.0476190476190474E-2</c:v>
                </c:pt>
                <c:pt idx="4972">
                  <c:v>9.0476190476190474E-2</c:v>
                </c:pt>
                <c:pt idx="4973">
                  <c:v>9.0476190476190474E-2</c:v>
                </c:pt>
                <c:pt idx="4974">
                  <c:v>9.0476190476190474E-2</c:v>
                </c:pt>
                <c:pt idx="4975">
                  <c:v>9.0476190476190474E-2</c:v>
                </c:pt>
                <c:pt idx="4976">
                  <c:v>9.0476190476190474E-2</c:v>
                </c:pt>
                <c:pt idx="4977">
                  <c:v>9.0476190476190474E-2</c:v>
                </c:pt>
                <c:pt idx="4978">
                  <c:v>9.0476190476190474E-2</c:v>
                </c:pt>
                <c:pt idx="4979">
                  <c:v>9.0476190476190474E-2</c:v>
                </c:pt>
                <c:pt idx="4980">
                  <c:v>9.0476190476190474E-2</c:v>
                </c:pt>
                <c:pt idx="4981">
                  <c:v>9.0476190476190474E-2</c:v>
                </c:pt>
                <c:pt idx="4982">
                  <c:v>9.0476190476190474E-2</c:v>
                </c:pt>
                <c:pt idx="4983">
                  <c:v>9.0476190476190474E-2</c:v>
                </c:pt>
                <c:pt idx="4984">
                  <c:v>9.0476190476190474E-2</c:v>
                </c:pt>
                <c:pt idx="4985">
                  <c:v>9.0476190476190474E-2</c:v>
                </c:pt>
                <c:pt idx="4986">
                  <c:v>9.0476190476190474E-2</c:v>
                </c:pt>
                <c:pt idx="4987">
                  <c:v>9.0476190476190474E-2</c:v>
                </c:pt>
                <c:pt idx="4988">
                  <c:v>9.0476190476190474E-2</c:v>
                </c:pt>
                <c:pt idx="4989">
                  <c:v>9.0476190476190474E-2</c:v>
                </c:pt>
                <c:pt idx="4990">
                  <c:v>9.0476190476190474E-2</c:v>
                </c:pt>
                <c:pt idx="4991">
                  <c:v>9.0476190476190474E-2</c:v>
                </c:pt>
                <c:pt idx="4992">
                  <c:v>9.0476190476190474E-2</c:v>
                </c:pt>
                <c:pt idx="4993">
                  <c:v>9.0476190476190474E-2</c:v>
                </c:pt>
                <c:pt idx="4994">
                  <c:v>9.0476190476190474E-2</c:v>
                </c:pt>
                <c:pt idx="4995">
                  <c:v>9.0476190476190474E-2</c:v>
                </c:pt>
                <c:pt idx="4996">
                  <c:v>9.0476190476190474E-2</c:v>
                </c:pt>
                <c:pt idx="4997">
                  <c:v>9.0476190476190474E-2</c:v>
                </c:pt>
                <c:pt idx="4998">
                  <c:v>9.0476190476190474E-2</c:v>
                </c:pt>
                <c:pt idx="4999">
                  <c:v>9.0476190476190474E-2</c:v>
                </c:pt>
                <c:pt idx="5000">
                  <c:v>9.0476190476190474E-2</c:v>
                </c:pt>
                <c:pt idx="5001">
                  <c:v>9.0476190476190474E-2</c:v>
                </c:pt>
                <c:pt idx="5002">
                  <c:v>9.0476190476190474E-2</c:v>
                </c:pt>
                <c:pt idx="5003">
                  <c:v>9.0476190476190474E-2</c:v>
                </c:pt>
                <c:pt idx="5004">
                  <c:v>9.0476190476190474E-2</c:v>
                </c:pt>
                <c:pt idx="5005">
                  <c:v>9.0476190476190474E-2</c:v>
                </c:pt>
                <c:pt idx="5006">
                  <c:v>9.0476190476190474E-2</c:v>
                </c:pt>
                <c:pt idx="5007">
                  <c:v>9.0476190476190474E-2</c:v>
                </c:pt>
                <c:pt idx="5008">
                  <c:v>9.0476190476190474E-2</c:v>
                </c:pt>
                <c:pt idx="5009">
                  <c:v>9.0476190476190474E-2</c:v>
                </c:pt>
                <c:pt idx="5010">
                  <c:v>9.0476190476190474E-2</c:v>
                </c:pt>
                <c:pt idx="5011">
                  <c:v>9.0476190476190474E-2</c:v>
                </c:pt>
                <c:pt idx="5012">
                  <c:v>9.0476190476190474E-2</c:v>
                </c:pt>
                <c:pt idx="5013">
                  <c:v>9.0476190476190474E-2</c:v>
                </c:pt>
                <c:pt idx="5014">
                  <c:v>9.0476190476190474E-2</c:v>
                </c:pt>
                <c:pt idx="5015">
                  <c:v>9.0476190476190474E-2</c:v>
                </c:pt>
                <c:pt idx="5016">
                  <c:v>9.0476190476190474E-2</c:v>
                </c:pt>
                <c:pt idx="5017">
                  <c:v>9.0476190476190474E-2</c:v>
                </c:pt>
                <c:pt idx="5018">
                  <c:v>9.0476190476190474E-2</c:v>
                </c:pt>
                <c:pt idx="5019">
                  <c:v>9.0476190476190474E-2</c:v>
                </c:pt>
                <c:pt idx="5020">
                  <c:v>9.0476190476190474E-2</c:v>
                </c:pt>
                <c:pt idx="5021">
                  <c:v>9.0476190476190474E-2</c:v>
                </c:pt>
                <c:pt idx="5022">
                  <c:v>9.0476190476190474E-2</c:v>
                </c:pt>
                <c:pt idx="5023">
                  <c:v>9.0476190476190474E-2</c:v>
                </c:pt>
                <c:pt idx="5024">
                  <c:v>9.0476190476190474E-2</c:v>
                </c:pt>
                <c:pt idx="5025">
                  <c:v>9.0476190476190474E-2</c:v>
                </c:pt>
                <c:pt idx="5026">
                  <c:v>9.0476190476190474E-2</c:v>
                </c:pt>
                <c:pt idx="5027">
                  <c:v>9.0476190476190474E-2</c:v>
                </c:pt>
                <c:pt idx="5028">
                  <c:v>9.0476190476190474E-2</c:v>
                </c:pt>
                <c:pt idx="5029">
                  <c:v>9.0476190476190474E-2</c:v>
                </c:pt>
                <c:pt idx="5030">
                  <c:v>9.0476190476190474E-2</c:v>
                </c:pt>
                <c:pt idx="5031">
                  <c:v>9.0476190476190474E-2</c:v>
                </c:pt>
                <c:pt idx="5032">
                  <c:v>9.0476190476190474E-2</c:v>
                </c:pt>
                <c:pt idx="5033">
                  <c:v>9.0476190476190474E-2</c:v>
                </c:pt>
                <c:pt idx="5034">
                  <c:v>9.0476190476190474E-2</c:v>
                </c:pt>
                <c:pt idx="5035">
                  <c:v>9.0476190476190474E-2</c:v>
                </c:pt>
                <c:pt idx="5036">
                  <c:v>9.0476190476190474E-2</c:v>
                </c:pt>
                <c:pt idx="5037">
                  <c:v>9.0476190476190474E-2</c:v>
                </c:pt>
                <c:pt idx="5038">
                  <c:v>9.0476190476190474E-2</c:v>
                </c:pt>
                <c:pt idx="5039">
                  <c:v>9.0476190476190474E-2</c:v>
                </c:pt>
                <c:pt idx="5040">
                  <c:v>9.0476190476190474E-2</c:v>
                </c:pt>
                <c:pt idx="5041">
                  <c:v>9.0476190476190474E-2</c:v>
                </c:pt>
                <c:pt idx="5042">
                  <c:v>9.0476190476190474E-2</c:v>
                </c:pt>
                <c:pt idx="5043">
                  <c:v>9.0476190476190474E-2</c:v>
                </c:pt>
                <c:pt idx="5044">
                  <c:v>9.0476190476190474E-2</c:v>
                </c:pt>
                <c:pt idx="5045">
                  <c:v>9.0476190476190474E-2</c:v>
                </c:pt>
                <c:pt idx="5046">
                  <c:v>9.0476190476190474E-2</c:v>
                </c:pt>
                <c:pt idx="5047">
                  <c:v>9.0476190476190474E-2</c:v>
                </c:pt>
                <c:pt idx="5048">
                  <c:v>9.0476190476190474E-2</c:v>
                </c:pt>
                <c:pt idx="5049">
                  <c:v>9.0476190476190474E-2</c:v>
                </c:pt>
                <c:pt idx="5050">
                  <c:v>9.0476190476190474E-2</c:v>
                </c:pt>
                <c:pt idx="5051">
                  <c:v>9.0476190476190474E-2</c:v>
                </c:pt>
                <c:pt idx="5052">
                  <c:v>9.0476190476190474E-2</c:v>
                </c:pt>
                <c:pt idx="5053">
                  <c:v>9.0476190476190474E-2</c:v>
                </c:pt>
                <c:pt idx="5054">
                  <c:v>9.0476190476190474E-2</c:v>
                </c:pt>
                <c:pt idx="5055">
                  <c:v>9.0476190476190474E-2</c:v>
                </c:pt>
                <c:pt idx="5056">
                  <c:v>9.0476190476190474E-2</c:v>
                </c:pt>
                <c:pt idx="5057">
                  <c:v>7.3809523809523811E-2</c:v>
                </c:pt>
                <c:pt idx="5058">
                  <c:v>7.3809523809523811E-2</c:v>
                </c:pt>
                <c:pt idx="5059">
                  <c:v>7.3809523809523811E-2</c:v>
                </c:pt>
                <c:pt idx="5060">
                  <c:v>7.3809523809523811E-2</c:v>
                </c:pt>
                <c:pt idx="5061">
                  <c:v>7.3809523809523811E-2</c:v>
                </c:pt>
                <c:pt idx="5062">
                  <c:v>7.3809523809523811E-2</c:v>
                </c:pt>
                <c:pt idx="5063">
                  <c:v>7.3809523809523811E-2</c:v>
                </c:pt>
                <c:pt idx="5064">
                  <c:v>7.3809523809523811E-2</c:v>
                </c:pt>
                <c:pt idx="5065">
                  <c:v>7.3809523809523811E-2</c:v>
                </c:pt>
                <c:pt idx="5066">
                  <c:v>7.3809523809523811E-2</c:v>
                </c:pt>
                <c:pt idx="5067">
                  <c:v>7.3809523809523811E-2</c:v>
                </c:pt>
                <c:pt idx="5068">
                  <c:v>7.3809523809523811E-2</c:v>
                </c:pt>
                <c:pt idx="5069">
                  <c:v>7.3809523809523811E-2</c:v>
                </c:pt>
                <c:pt idx="5070">
                  <c:v>7.3809523809523811E-2</c:v>
                </c:pt>
                <c:pt idx="5071">
                  <c:v>7.3809523809523811E-2</c:v>
                </c:pt>
                <c:pt idx="5072">
                  <c:v>7.3809523809523811E-2</c:v>
                </c:pt>
                <c:pt idx="5073">
                  <c:v>7.3809523809523811E-2</c:v>
                </c:pt>
                <c:pt idx="5074">
                  <c:v>7.3809523809523811E-2</c:v>
                </c:pt>
                <c:pt idx="5075">
                  <c:v>7.3809523809523811E-2</c:v>
                </c:pt>
                <c:pt idx="5076">
                  <c:v>7.3809523809523811E-2</c:v>
                </c:pt>
                <c:pt idx="5077">
                  <c:v>7.3809523809523811E-2</c:v>
                </c:pt>
                <c:pt idx="5078">
                  <c:v>7.3809523809523811E-2</c:v>
                </c:pt>
                <c:pt idx="5079">
                  <c:v>7.3809523809523811E-2</c:v>
                </c:pt>
                <c:pt idx="5080">
                  <c:v>7.3809523809523811E-2</c:v>
                </c:pt>
                <c:pt idx="5081">
                  <c:v>7.3809523809523811E-2</c:v>
                </c:pt>
                <c:pt idx="5082">
                  <c:v>7.3809523809523811E-2</c:v>
                </c:pt>
                <c:pt idx="5083">
                  <c:v>7.3809523809523811E-2</c:v>
                </c:pt>
                <c:pt idx="5084">
                  <c:v>7.3809523809523811E-2</c:v>
                </c:pt>
                <c:pt idx="5085">
                  <c:v>7.3809523809523811E-2</c:v>
                </c:pt>
                <c:pt idx="5086">
                  <c:v>7.3809523809523811E-2</c:v>
                </c:pt>
                <c:pt idx="5087">
                  <c:v>7.3809523809523811E-2</c:v>
                </c:pt>
                <c:pt idx="5088">
                  <c:v>7.3809523809523811E-2</c:v>
                </c:pt>
                <c:pt idx="5089">
                  <c:v>7.3809523809523811E-2</c:v>
                </c:pt>
                <c:pt idx="5090">
                  <c:v>7.3809523809523811E-2</c:v>
                </c:pt>
                <c:pt idx="5091">
                  <c:v>7.3809523809523811E-2</c:v>
                </c:pt>
                <c:pt idx="5092">
                  <c:v>7.3809523809523811E-2</c:v>
                </c:pt>
                <c:pt idx="5093">
                  <c:v>7.3809523809523811E-2</c:v>
                </c:pt>
                <c:pt idx="5094">
                  <c:v>7.3809523809523811E-2</c:v>
                </c:pt>
                <c:pt idx="5095">
                  <c:v>7.3809523809523811E-2</c:v>
                </c:pt>
                <c:pt idx="5096">
                  <c:v>7.3809523809523811E-2</c:v>
                </c:pt>
                <c:pt idx="5097">
                  <c:v>7.3809523809523811E-2</c:v>
                </c:pt>
                <c:pt idx="5098">
                  <c:v>7.3809523809523811E-2</c:v>
                </c:pt>
                <c:pt idx="5099">
                  <c:v>7.3809523809523811E-2</c:v>
                </c:pt>
                <c:pt idx="5100">
                  <c:v>7.3809523809523811E-2</c:v>
                </c:pt>
                <c:pt idx="5101">
                  <c:v>7.3809523809523811E-2</c:v>
                </c:pt>
                <c:pt idx="5102">
                  <c:v>7.3809523809523811E-2</c:v>
                </c:pt>
                <c:pt idx="5103">
                  <c:v>7.3809523809523811E-2</c:v>
                </c:pt>
                <c:pt idx="5104">
                  <c:v>7.3809523809523811E-2</c:v>
                </c:pt>
                <c:pt idx="5105">
                  <c:v>7.3809523809523811E-2</c:v>
                </c:pt>
                <c:pt idx="5106">
                  <c:v>7.3809523809523811E-2</c:v>
                </c:pt>
                <c:pt idx="5107">
                  <c:v>7.3809523809523811E-2</c:v>
                </c:pt>
                <c:pt idx="5108">
                  <c:v>7.3809523809523811E-2</c:v>
                </c:pt>
                <c:pt idx="5109">
                  <c:v>7.3809523809523811E-2</c:v>
                </c:pt>
                <c:pt idx="5110">
                  <c:v>7.3809523809523811E-2</c:v>
                </c:pt>
                <c:pt idx="5111">
                  <c:v>7.3809523809523811E-2</c:v>
                </c:pt>
                <c:pt idx="5112">
                  <c:v>7.3809523809523811E-2</c:v>
                </c:pt>
                <c:pt idx="5113">
                  <c:v>7.3809523809523811E-2</c:v>
                </c:pt>
                <c:pt idx="5114">
                  <c:v>7.3809523809523811E-2</c:v>
                </c:pt>
                <c:pt idx="5115">
                  <c:v>7.3809523809523811E-2</c:v>
                </c:pt>
                <c:pt idx="5116">
                  <c:v>7.3809523809523811E-2</c:v>
                </c:pt>
                <c:pt idx="5117">
                  <c:v>7.3809523809523811E-2</c:v>
                </c:pt>
                <c:pt idx="5118">
                  <c:v>7.3809523809523811E-2</c:v>
                </c:pt>
                <c:pt idx="5119">
                  <c:v>7.3809523809523811E-2</c:v>
                </c:pt>
                <c:pt idx="5120">
                  <c:v>7.3809523809523811E-2</c:v>
                </c:pt>
                <c:pt idx="5121">
                  <c:v>7.3809523809523811E-2</c:v>
                </c:pt>
                <c:pt idx="5122">
                  <c:v>7.3809523809523811E-2</c:v>
                </c:pt>
                <c:pt idx="5123">
                  <c:v>7.3809523809523811E-2</c:v>
                </c:pt>
                <c:pt idx="5124">
                  <c:v>7.3809523809523811E-2</c:v>
                </c:pt>
                <c:pt idx="5125">
                  <c:v>7.3809523809523811E-2</c:v>
                </c:pt>
                <c:pt idx="5126">
                  <c:v>6.117216117216117E-2</c:v>
                </c:pt>
                <c:pt idx="5127">
                  <c:v>6.117216117216117E-2</c:v>
                </c:pt>
                <c:pt idx="5128">
                  <c:v>6.117216117216117E-2</c:v>
                </c:pt>
                <c:pt idx="5129">
                  <c:v>6.117216117216117E-2</c:v>
                </c:pt>
                <c:pt idx="5130">
                  <c:v>6.117216117216117E-2</c:v>
                </c:pt>
                <c:pt idx="5131">
                  <c:v>6.117216117216117E-2</c:v>
                </c:pt>
                <c:pt idx="5132">
                  <c:v>6.117216117216117E-2</c:v>
                </c:pt>
                <c:pt idx="5133">
                  <c:v>6.117216117216117E-2</c:v>
                </c:pt>
                <c:pt idx="5134">
                  <c:v>6.117216117216117E-2</c:v>
                </c:pt>
                <c:pt idx="5135">
                  <c:v>6.117216117216117E-2</c:v>
                </c:pt>
                <c:pt idx="5136">
                  <c:v>6.117216117216117E-2</c:v>
                </c:pt>
                <c:pt idx="5137">
                  <c:v>6.117216117216117E-2</c:v>
                </c:pt>
                <c:pt idx="5138">
                  <c:v>6.117216117216117E-2</c:v>
                </c:pt>
                <c:pt idx="5139">
                  <c:v>6.117216117216117E-2</c:v>
                </c:pt>
                <c:pt idx="5140">
                  <c:v>6.117216117216117E-2</c:v>
                </c:pt>
                <c:pt idx="5141">
                  <c:v>6.117216117216117E-2</c:v>
                </c:pt>
                <c:pt idx="5142">
                  <c:v>6.117216117216117E-2</c:v>
                </c:pt>
                <c:pt idx="5143">
                  <c:v>6.117216117216117E-2</c:v>
                </c:pt>
                <c:pt idx="5144">
                  <c:v>6.117216117216117E-2</c:v>
                </c:pt>
                <c:pt idx="5145">
                  <c:v>6.117216117216117E-2</c:v>
                </c:pt>
                <c:pt idx="5146">
                  <c:v>6.117216117216117E-2</c:v>
                </c:pt>
                <c:pt idx="5147">
                  <c:v>6.117216117216117E-2</c:v>
                </c:pt>
                <c:pt idx="5148">
                  <c:v>6.117216117216117E-2</c:v>
                </c:pt>
                <c:pt idx="5149">
                  <c:v>6.117216117216117E-2</c:v>
                </c:pt>
                <c:pt idx="5150">
                  <c:v>6.117216117216117E-2</c:v>
                </c:pt>
                <c:pt idx="5151">
                  <c:v>6.117216117216117E-2</c:v>
                </c:pt>
                <c:pt idx="5152">
                  <c:v>6.117216117216117E-2</c:v>
                </c:pt>
                <c:pt idx="5153">
                  <c:v>6.117216117216117E-2</c:v>
                </c:pt>
                <c:pt idx="5154">
                  <c:v>6.117216117216117E-2</c:v>
                </c:pt>
                <c:pt idx="5155">
                  <c:v>6.117216117216117E-2</c:v>
                </c:pt>
                <c:pt idx="5156">
                  <c:v>6.117216117216117E-2</c:v>
                </c:pt>
                <c:pt idx="5157">
                  <c:v>6.117216117216117E-2</c:v>
                </c:pt>
                <c:pt idx="5158">
                  <c:v>6.117216117216117E-2</c:v>
                </c:pt>
                <c:pt idx="5159">
                  <c:v>6.117216117216117E-2</c:v>
                </c:pt>
                <c:pt idx="5160">
                  <c:v>6.117216117216117E-2</c:v>
                </c:pt>
                <c:pt idx="5161">
                  <c:v>6.117216117216117E-2</c:v>
                </c:pt>
                <c:pt idx="5162">
                  <c:v>6.117216117216117E-2</c:v>
                </c:pt>
                <c:pt idx="5163">
                  <c:v>6.117216117216117E-2</c:v>
                </c:pt>
                <c:pt idx="5164">
                  <c:v>6.117216117216117E-2</c:v>
                </c:pt>
                <c:pt idx="5165">
                  <c:v>6.117216117216117E-2</c:v>
                </c:pt>
                <c:pt idx="5166">
                  <c:v>6.117216117216117E-2</c:v>
                </c:pt>
                <c:pt idx="5167">
                  <c:v>6.117216117216117E-2</c:v>
                </c:pt>
                <c:pt idx="5168">
                  <c:v>6.117216117216117E-2</c:v>
                </c:pt>
                <c:pt idx="5169">
                  <c:v>6.117216117216117E-2</c:v>
                </c:pt>
                <c:pt idx="5170">
                  <c:v>6.117216117216117E-2</c:v>
                </c:pt>
                <c:pt idx="5171">
                  <c:v>6.117216117216117E-2</c:v>
                </c:pt>
                <c:pt idx="5172">
                  <c:v>6.117216117216117E-2</c:v>
                </c:pt>
                <c:pt idx="5173">
                  <c:v>6.117216117216117E-2</c:v>
                </c:pt>
                <c:pt idx="5174">
                  <c:v>6.117216117216117E-2</c:v>
                </c:pt>
                <c:pt idx="5175">
                  <c:v>6.117216117216117E-2</c:v>
                </c:pt>
                <c:pt idx="5176">
                  <c:v>6.117216117216117E-2</c:v>
                </c:pt>
                <c:pt idx="5177">
                  <c:v>6.117216117216117E-2</c:v>
                </c:pt>
                <c:pt idx="5178">
                  <c:v>6.117216117216117E-2</c:v>
                </c:pt>
                <c:pt idx="5179">
                  <c:v>6.117216117216117E-2</c:v>
                </c:pt>
                <c:pt idx="5180">
                  <c:v>6.117216117216117E-2</c:v>
                </c:pt>
                <c:pt idx="5181">
                  <c:v>6.117216117216117E-2</c:v>
                </c:pt>
                <c:pt idx="5182">
                  <c:v>6.117216117216117E-2</c:v>
                </c:pt>
                <c:pt idx="5183">
                  <c:v>5.0732600732600733E-2</c:v>
                </c:pt>
                <c:pt idx="5184">
                  <c:v>5.0732600732600733E-2</c:v>
                </c:pt>
                <c:pt idx="5185">
                  <c:v>5.0732600732600733E-2</c:v>
                </c:pt>
                <c:pt idx="5186">
                  <c:v>5.0732600732600733E-2</c:v>
                </c:pt>
                <c:pt idx="5187">
                  <c:v>5.0732600732600733E-2</c:v>
                </c:pt>
                <c:pt idx="5188">
                  <c:v>5.0732600732600733E-2</c:v>
                </c:pt>
                <c:pt idx="5189">
                  <c:v>5.0732600732600733E-2</c:v>
                </c:pt>
                <c:pt idx="5190">
                  <c:v>5.0732600732600733E-2</c:v>
                </c:pt>
                <c:pt idx="5191">
                  <c:v>5.0732600732600733E-2</c:v>
                </c:pt>
                <c:pt idx="5192">
                  <c:v>5.0732600732600733E-2</c:v>
                </c:pt>
                <c:pt idx="5193">
                  <c:v>5.0732600732600733E-2</c:v>
                </c:pt>
                <c:pt idx="5194">
                  <c:v>5.0732600732600733E-2</c:v>
                </c:pt>
                <c:pt idx="5195">
                  <c:v>5.0732600732600733E-2</c:v>
                </c:pt>
                <c:pt idx="5196">
                  <c:v>5.0732600732600733E-2</c:v>
                </c:pt>
                <c:pt idx="5197">
                  <c:v>5.0732600732600733E-2</c:v>
                </c:pt>
                <c:pt idx="5198">
                  <c:v>5.0732600732600733E-2</c:v>
                </c:pt>
                <c:pt idx="5199">
                  <c:v>5.0732600732600733E-2</c:v>
                </c:pt>
                <c:pt idx="5200">
                  <c:v>5.0732600732600733E-2</c:v>
                </c:pt>
                <c:pt idx="5201">
                  <c:v>5.0732600732600733E-2</c:v>
                </c:pt>
                <c:pt idx="5202">
                  <c:v>5.0732600732600733E-2</c:v>
                </c:pt>
                <c:pt idx="5203">
                  <c:v>5.0732600732600733E-2</c:v>
                </c:pt>
                <c:pt idx="5204">
                  <c:v>5.0732600732600733E-2</c:v>
                </c:pt>
                <c:pt idx="5205">
                  <c:v>5.0732600732600733E-2</c:v>
                </c:pt>
                <c:pt idx="5206">
                  <c:v>5.0732600732600733E-2</c:v>
                </c:pt>
                <c:pt idx="5207">
                  <c:v>5.0732600732600733E-2</c:v>
                </c:pt>
                <c:pt idx="5208">
                  <c:v>5.0732600732600733E-2</c:v>
                </c:pt>
                <c:pt idx="5209">
                  <c:v>5.0732600732600733E-2</c:v>
                </c:pt>
                <c:pt idx="5210">
                  <c:v>5.0732600732600733E-2</c:v>
                </c:pt>
                <c:pt idx="5211">
                  <c:v>5.0732600732600733E-2</c:v>
                </c:pt>
                <c:pt idx="5212">
                  <c:v>5.0732600732600733E-2</c:v>
                </c:pt>
                <c:pt idx="5213">
                  <c:v>5.0732600732600733E-2</c:v>
                </c:pt>
                <c:pt idx="5214">
                  <c:v>5.0732600732600733E-2</c:v>
                </c:pt>
                <c:pt idx="5215">
                  <c:v>5.0732600732600733E-2</c:v>
                </c:pt>
                <c:pt idx="5216">
                  <c:v>5.0732600732600733E-2</c:v>
                </c:pt>
                <c:pt idx="5217">
                  <c:v>5.0732600732600733E-2</c:v>
                </c:pt>
                <c:pt idx="5218">
                  <c:v>5.0732600732600733E-2</c:v>
                </c:pt>
                <c:pt idx="5219">
                  <c:v>5.0732600732600733E-2</c:v>
                </c:pt>
                <c:pt idx="5220">
                  <c:v>5.0732600732600733E-2</c:v>
                </c:pt>
                <c:pt idx="5221">
                  <c:v>5.0732600732600733E-2</c:v>
                </c:pt>
                <c:pt idx="5222">
                  <c:v>5.0732600732600733E-2</c:v>
                </c:pt>
                <c:pt idx="5223">
                  <c:v>5.0732600732600733E-2</c:v>
                </c:pt>
                <c:pt idx="5224">
                  <c:v>5.0732600732600733E-2</c:v>
                </c:pt>
                <c:pt idx="5225">
                  <c:v>5.0732600732600733E-2</c:v>
                </c:pt>
                <c:pt idx="5226">
                  <c:v>5.0732600732600733E-2</c:v>
                </c:pt>
                <c:pt idx="5227">
                  <c:v>5.0732600732600733E-2</c:v>
                </c:pt>
                <c:pt idx="5228">
                  <c:v>5.0732600732600733E-2</c:v>
                </c:pt>
                <c:pt idx="5229">
                  <c:v>5.0732600732600733E-2</c:v>
                </c:pt>
                <c:pt idx="5230">
                  <c:v>5.0732600732600733E-2</c:v>
                </c:pt>
                <c:pt idx="5231">
                  <c:v>5.0732600732600733E-2</c:v>
                </c:pt>
                <c:pt idx="5232">
                  <c:v>5.0732600732600733E-2</c:v>
                </c:pt>
                <c:pt idx="5233">
                  <c:v>5.0732600732600733E-2</c:v>
                </c:pt>
                <c:pt idx="5234">
                  <c:v>5.0732600732600733E-2</c:v>
                </c:pt>
                <c:pt idx="5235">
                  <c:v>5.0732600732600733E-2</c:v>
                </c:pt>
                <c:pt idx="5236">
                  <c:v>5.0732600732600733E-2</c:v>
                </c:pt>
                <c:pt idx="5237">
                  <c:v>5.0732600732600733E-2</c:v>
                </c:pt>
                <c:pt idx="5238">
                  <c:v>5.0732600732600733E-2</c:v>
                </c:pt>
                <c:pt idx="5239">
                  <c:v>5.0732600732600733E-2</c:v>
                </c:pt>
                <c:pt idx="5240">
                  <c:v>4.0293040293040296E-2</c:v>
                </c:pt>
                <c:pt idx="5241">
                  <c:v>4.0293040293040296E-2</c:v>
                </c:pt>
                <c:pt idx="5242">
                  <c:v>4.0293040293040296E-2</c:v>
                </c:pt>
                <c:pt idx="5243">
                  <c:v>4.0293040293040296E-2</c:v>
                </c:pt>
                <c:pt idx="5244">
                  <c:v>4.0293040293040296E-2</c:v>
                </c:pt>
                <c:pt idx="5245">
                  <c:v>4.0293040293040296E-2</c:v>
                </c:pt>
                <c:pt idx="5246">
                  <c:v>4.0293040293040296E-2</c:v>
                </c:pt>
                <c:pt idx="5247">
                  <c:v>4.0293040293040296E-2</c:v>
                </c:pt>
                <c:pt idx="5248">
                  <c:v>4.0293040293040296E-2</c:v>
                </c:pt>
                <c:pt idx="5249">
                  <c:v>4.0293040293040296E-2</c:v>
                </c:pt>
                <c:pt idx="5250">
                  <c:v>4.0293040293040296E-2</c:v>
                </c:pt>
                <c:pt idx="5251">
                  <c:v>4.0293040293040296E-2</c:v>
                </c:pt>
                <c:pt idx="5252">
                  <c:v>4.0293040293040296E-2</c:v>
                </c:pt>
                <c:pt idx="5253">
                  <c:v>4.0293040293040296E-2</c:v>
                </c:pt>
                <c:pt idx="5254">
                  <c:v>4.0293040293040296E-2</c:v>
                </c:pt>
                <c:pt idx="5255">
                  <c:v>4.0293040293040296E-2</c:v>
                </c:pt>
                <c:pt idx="5256">
                  <c:v>4.0293040293040296E-2</c:v>
                </c:pt>
                <c:pt idx="5257">
                  <c:v>4.0293040293040296E-2</c:v>
                </c:pt>
                <c:pt idx="5258">
                  <c:v>4.0293040293040296E-2</c:v>
                </c:pt>
                <c:pt idx="5259">
                  <c:v>4.0293040293040296E-2</c:v>
                </c:pt>
                <c:pt idx="5260">
                  <c:v>4.0293040293040296E-2</c:v>
                </c:pt>
                <c:pt idx="5261">
                  <c:v>4.0293040293040296E-2</c:v>
                </c:pt>
                <c:pt idx="5262">
                  <c:v>4.0293040293040296E-2</c:v>
                </c:pt>
                <c:pt idx="5263">
                  <c:v>4.0293040293040296E-2</c:v>
                </c:pt>
                <c:pt idx="5264">
                  <c:v>4.0293040293040296E-2</c:v>
                </c:pt>
                <c:pt idx="5265">
                  <c:v>4.0293040293040296E-2</c:v>
                </c:pt>
                <c:pt idx="5266">
                  <c:v>4.0293040293040296E-2</c:v>
                </c:pt>
                <c:pt idx="5267">
                  <c:v>4.0293040293040296E-2</c:v>
                </c:pt>
                <c:pt idx="5268">
                  <c:v>4.0293040293040296E-2</c:v>
                </c:pt>
                <c:pt idx="5269">
                  <c:v>4.0293040293040296E-2</c:v>
                </c:pt>
                <c:pt idx="5270">
                  <c:v>4.0293040293040296E-2</c:v>
                </c:pt>
                <c:pt idx="5271">
                  <c:v>4.0293040293040296E-2</c:v>
                </c:pt>
                <c:pt idx="5272">
                  <c:v>4.0293040293040296E-2</c:v>
                </c:pt>
                <c:pt idx="5273">
                  <c:v>4.0293040293040296E-2</c:v>
                </c:pt>
                <c:pt idx="5274">
                  <c:v>4.0293040293040296E-2</c:v>
                </c:pt>
                <c:pt idx="5275">
                  <c:v>3.388278388278388E-2</c:v>
                </c:pt>
                <c:pt idx="5276">
                  <c:v>3.388278388278388E-2</c:v>
                </c:pt>
                <c:pt idx="5277">
                  <c:v>3.388278388278388E-2</c:v>
                </c:pt>
                <c:pt idx="5278">
                  <c:v>3.388278388278388E-2</c:v>
                </c:pt>
                <c:pt idx="5279">
                  <c:v>3.388278388278388E-2</c:v>
                </c:pt>
                <c:pt idx="5280">
                  <c:v>3.388278388278388E-2</c:v>
                </c:pt>
                <c:pt idx="5281">
                  <c:v>3.388278388278388E-2</c:v>
                </c:pt>
                <c:pt idx="5282">
                  <c:v>3.388278388278388E-2</c:v>
                </c:pt>
                <c:pt idx="5283">
                  <c:v>3.388278388278388E-2</c:v>
                </c:pt>
                <c:pt idx="5284">
                  <c:v>3.388278388278388E-2</c:v>
                </c:pt>
                <c:pt idx="5285">
                  <c:v>3.388278388278388E-2</c:v>
                </c:pt>
                <c:pt idx="5286">
                  <c:v>3.388278388278388E-2</c:v>
                </c:pt>
                <c:pt idx="5287">
                  <c:v>3.388278388278388E-2</c:v>
                </c:pt>
                <c:pt idx="5288">
                  <c:v>3.388278388278388E-2</c:v>
                </c:pt>
                <c:pt idx="5289">
                  <c:v>3.388278388278388E-2</c:v>
                </c:pt>
                <c:pt idx="5290">
                  <c:v>3.388278388278388E-2</c:v>
                </c:pt>
                <c:pt idx="5291">
                  <c:v>3.388278388278388E-2</c:v>
                </c:pt>
                <c:pt idx="5292">
                  <c:v>3.388278388278388E-2</c:v>
                </c:pt>
                <c:pt idx="5293">
                  <c:v>3.388278388278388E-2</c:v>
                </c:pt>
                <c:pt idx="5294">
                  <c:v>3.388278388278388E-2</c:v>
                </c:pt>
                <c:pt idx="5295">
                  <c:v>3.388278388278388E-2</c:v>
                </c:pt>
                <c:pt idx="5296">
                  <c:v>3.388278388278388E-2</c:v>
                </c:pt>
                <c:pt idx="5297">
                  <c:v>3.388278388278388E-2</c:v>
                </c:pt>
                <c:pt idx="5298">
                  <c:v>3.388278388278388E-2</c:v>
                </c:pt>
                <c:pt idx="5299">
                  <c:v>3.388278388278388E-2</c:v>
                </c:pt>
                <c:pt idx="5300">
                  <c:v>3.388278388278388E-2</c:v>
                </c:pt>
                <c:pt idx="5301">
                  <c:v>3.388278388278388E-2</c:v>
                </c:pt>
                <c:pt idx="5302">
                  <c:v>3.388278388278388E-2</c:v>
                </c:pt>
                <c:pt idx="5303">
                  <c:v>3.388278388278388E-2</c:v>
                </c:pt>
                <c:pt idx="5304">
                  <c:v>3.388278388278388E-2</c:v>
                </c:pt>
                <c:pt idx="5305">
                  <c:v>3.388278388278388E-2</c:v>
                </c:pt>
                <c:pt idx="5306">
                  <c:v>3.388278388278388E-2</c:v>
                </c:pt>
                <c:pt idx="5307">
                  <c:v>2.8021978021978023E-2</c:v>
                </c:pt>
                <c:pt idx="5308">
                  <c:v>2.8021978021978023E-2</c:v>
                </c:pt>
                <c:pt idx="5309">
                  <c:v>2.8021978021978023E-2</c:v>
                </c:pt>
                <c:pt idx="5310">
                  <c:v>2.8021978021978023E-2</c:v>
                </c:pt>
                <c:pt idx="5311">
                  <c:v>2.8021978021978023E-2</c:v>
                </c:pt>
                <c:pt idx="5312">
                  <c:v>2.8021978021978023E-2</c:v>
                </c:pt>
                <c:pt idx="5313">
                  <c:v>2.8021978021978023E-2</c:v>
                </c:pt>
                <c:pt idx="5314">
                  <c:v>2.8021978021978023E-2</c:v>
                </c:pt>
                <c:pt idx="5315">
                  <c:v>2.8021978021978023E-2</c:v>
                </c:pt>
                <c:pt idx="5316">
                  <c:v>2.8021978021978023E-2</c:v>
                </c:pt>
                <c:pt idx="5317">
                  <c:v>2.8021978021978023E-2</c:v>
                </c:pt>
                <c:pt idx="5318">
                  <c:v>2.8021978021978023E-2</c:v>
                </c:pt>
                <c:pt idx="5319">
                  <c:v>2.8021978021978023E-2</c:v>
                </c:pt>
                <c:pt idx="5320">
                  <c:v>2.8021978021978023E-2</c:v>
                </c:pt>
                <c:pt idx="5321">
                  <c:v>2.8021978021978023E-2</c:v>
                </c:pt>
                <c:pt idx="5322">
                  <c:v>2.8021978021978023E-2</c:v>
                </c:pt>
                <c:pt idx="5323">
                  <c:v>2.8021978021978023E-2</c:v>
                </c:pt>
                <c:pt idx="5324">
                  <c:v>2.8021978021978023E-2</c:v>
                </c:pt>
                <c:pt idx="5325">
                  <c:v>2.8021978021978023E-2</c:v>
                </c:pt>
                <c:pt idx="5326">
                  <c:v>2.8021978021978023E-2</c:v>
                </c:pt>
                <c:pt idx="5327">
                  <c:v>2.8021978021978023E-2</c:v>
                </c:pt>
                <c:pt idx="5328">
                  <c:v>2.8021978021978023E-2</c:v>
                </c:pt>
                <c:pt idx="5329">
                  <c:v>2.8021978021978023E-2</c:v>
                </c:pt>
                <c:pt idx="5330">
                  <c:v>2.8021978021978023E-2</c:v>
                </c:pt>
                <c:pt idx="5331">
                  <c:v>2.8021978021978023E-2</c:v>
                </c:pt>
                <c:pt idx="5332">
                  <c:v>2.8021978021978023E-2</c:v>
                </c:pt>
                <c:pt idx="5333">
                  <c:v>2.8021978021978023E-2</c:v>
                </c:pt>
                <c:pt idx="5334">
                  <c:v>2.8021978021978023E-2</c:v>
                </c:pt>
                <c:pt idx="5335">
                  <c:v>2.8021978021978023E-2</c:v>
                </c:pt>
                <c:pt idx="5336">
                  <c:v>2.8021978021978023E-2</c:v>
                </c:pt>
                <c:pt idx="5337">
                  <c:v>2.8021978021978023E-2</c:v>
                </c:pt>
                <c:pt idx="5338">
                  <c:v>2.8021978021978023E-2</c:v>
                </c:pt>
                <c:pt idx="5339">
                  <c:v>2.8021978021978023E-2</c:v>
                </c:pt>
                <c:pt idx="5340">
                  <c:v>2.8021978021978023E-2</c:v>
                </c:pt>
                <c:pt idx="5341">
                  <c:v>2.8021978021978023E-2</c:v>
                </c:pt>
                <c:pt idx="5342">
                  <c:v>2.1611721611721611E-2</c:v>
                </c:pt>
                <c:pt idx="5343">
                  <c:v>2.1611721611721611E-2</c:v>
                </c:pt>
                <c:pt idx="5344">
                  <c:v>2.1611721611721611E-2</c:v>
                </c:pt>
                <c:pt idx="5345">
                  <c:v>2.1611721611721611E-2</c:v>
                </c:pt>
                <c:pt idx="5346">
                  <c:v>2.1611721611721611E-2</c:v>
                </c:pt>
                <c:pt idx="5347">
                  <c:v>2.1611721611721611E-2</c:v>
                </c:pt>
                <c:pt idx="5348">
                  <c:v>2.1611721611721611E-2</c:v>
                </c:pt>
                <c:pt idx="5349">
                  <c:v>2.1611721611721611E-2</c:v>
                </c:pt>
                <c:pt idx="5350">
                  <c:v>2.1611721611721611E-2</c:v>
                </c:pt>
                <c:pt idx="5351">
                  <c:v>2.1611721611721611E-2</c:v>
                </c:pt>
                <c:pt idx="5352">
                  <c:v>2.1611721611721611E-2</c:v>
                </c:pt>
                <c:pt idx="5353">
                  <c:v>2.1611721611721611E-2</c:v>
                </c:pt>
                <c:pt idx="5354">
                  <c:v>2.1611721611721611E-2</c:v>
                </c:pt>
                <c:pt idx="5355">
                  <c:v>2.1611721611721611E-2</c:v>
                </c:pt>
                <c:pt idx="5356">
                  <c:v>2.1611721611721611E-2</c:v>
                </c:pt>
                <c:pt idx="5357">
                  <c:v>2.1611721611721611E-2</c:v>
                </c:pt>
                <c:pt idx="5358">
                  <c:v>2.1611721611721611E-2</c:v>
                </c:pt>
                <c:pt idx="5359">
                  <c:v>2.1611721611721611E-2</c:v>
                </c:pt>
                <c:pt idx="5360">
                  <c:v>2.1611721611721611E-2</c:v>
                </c:pt>
                <c:pt idx="5361">
                  <c:v>2.1611721611721611E-2</c:v>
                </c:pt>
                <c:pt idx="5362">
                  <c:v>2.1611721611721611E-2</c:v>
                </c:pt>
                <c:pt idx="5363">
                  <c:v>2.1611721611721611E-2</c:v>
                </c:pt>
                <c:pt idx="5364">
                  <c:v>2.1611721611721611E-2</c:v>
                </c:pt>
                <c:pt idx="5365">
                  <c:v>2.1611721611721611E-2</c:v>
                </c:pt>
                <c:pt idx="5366">
                  <c:v>2.1611721611721611E-2</c:v>
                </c:pt>
                <c:pt idx="5367">
                  <c:v>2.1611721611721611E-2</c:v>
                </c:pt>
                <c:pt idx="5368">
                  <c:v>2.1611721611721611E-2</c:v>
                </c:pt>
                <c:pt idx="5369">
                  <c:v>1.6666666666666666E-2</c:v>
                </c:pt>
                <c:pt idx="5370">
                  <c:v>1.6666666666666666E-2</c:v>
                </c:pt>
                <c:pt idx="5371">
                  <c:v>1.6666666666666666E-2</c:v>
                </c:pt>
                <c:pt idx="5372">
                  <c:v>1.6666666666666666E-2</c:v>
                </c:pt>
                <c:pt idx="5373">
                  <c:v>1.6666666666666666E-2</c:v>
                </c:pt>
                <c:pt idx="5374">
                  <c:v>1.6666666666666666E-2</c:v>
                </c:pt>
                <c:pt idx="5375">
                  <c:v>1.6666666666666666E-2</c:v>
                </c:pt>
                <c:pt idx="5376">
                  <c:v>1.6666666666666666E-2</c:v>
                </c:pt>
                <c:pt idx="5377">
                  <c:v>1.6666666666666666E-2</c:v>
                </c:pt>
                <c:pt idx="5378">
                  <c:v>1.6666666666666666E-2</c:v>
                </c:pt>
                <c:pt idx="5379">
                  <c:v>1.6666666666666666E-2</c:v>
                </c:pt>
                <c:pt idx="5380">
                  <c:v>1.6666666666666666E-2</c:v>
                </c:pt>
                <c:pt idx="5381">
                  <c:v>1.6666666666666666E-2</c:v>
                </c:pt>
                <c:pt idx="5382">
                  <c:v>1.6666666666666666E-2</c:v>
                </c:pt>
                <c:pt idx="5383">
                  <c:v>1.6666666666666666E-2</c:v>
                </c:pt>
                <c:pt idx="5384">
                  <c:v>1.6666666666666666E-2</c:v>
                </c:pt>
                <c:pt idx="5385">
                  <c:v>1.6666666666666666E-2</c:v>
                </c:pt>
                <c:pt idx="5386">
                  <c:v>1.6666666666666666E-2</c:v>
                </c:pt>
                <c:pt idx="5387">
                  <c:v>1.6666666666666666E-2</c:v>
                </c:pt>
                <c:pt idx="5388">
                  <c:v>1.6666666666666666E-2</c:v>
                </c:pt>
                <c:pt idx="5389">
                  <c:v>1.6666666666666666E-2</c:v>
                </c:pt>
                <c:pt idx="5390">
                  <c:v>1.6666666666666666E-2</c:v>
                </c:pt>
                <c:pt idx="5391">
                  <c:v>1.2637362637362638E-2</c:v>
                </c:pt>
                <c:pt idx="5392">
                  <c:v>1.2637362637362638E-2</c:v>
                </c:pt>
                <c:pt idx="5393">
                  <c:v>1.2637362637362638E-2</c:v>
                </c:pt>
                <c:pt idx="5394">
                  <c:v>1.2637362637362638E-2</c:v>
                </c:pt>
                <c:pt idx="5395">
                  <c:v>1.2637362637362638E-2</c:v>
                </c:pt>
                <c:pt idx="5396">
                  <c:v>1.2637362637362638E-2</c:v>
                </c:pt>
                <c:pt idx="5397">
                  <c:v>1.2637362637362638E-2</c:v>
                </c:pt>
                <c:pt idx="5398">
                  <c:v>1.2637362637362638E-2</c:v>
                </c:pt>
                <c:pt idx="5399">
                  <c:v>1.2637362637362638E-2</c:v>
                </c:pt>
                <c:pt idx="5400">
                  <c:v>1.2637362637362638E-2</c:v>
                </c:pt>
                <c:pt idx="5401">
                  <c:v>1.2637362637362638E-2</c:v>
                </c:pt>
                <c:pt idx="5402">
                  <c:v>1.2637362637362638E-2</c:v>
                </c:pt>
                <c:pt idx="5403">
                  <c:v>1.2637362637362638E-2</c:v>
                </c:pt>
                <c:pt idx="5404">
                  <c:v>1.2637362637362638E-2</c:v>
                </c:pt>
                <c:pt idx="5405">
                  <c:v>1.2637362637362638E-2</c:v>
                </c:pt>
                <c:pt idx="5406">
                  <c:v>1.2637362637362638E-2</c:v>
                </c:pt>
                <c:pt idx="5407">
                  <c:v>1.2637362637362638E-2</c:v>
                </c:pt>
                <c:pt idx="5408">
                  <c:v>1.2637362637362638E-2</c:v>
                </c:pt>
                <c:pt idx="5409">
                  <c:v>9.3406593406593404E-3</c:v>
                </c:pt>
                <c:pt idx="5410">
                  <c:v>9.3406593406593404E-3</c:v>
                </c:pt>
                <c:pt idx="5411">
                  <c:v>9.3406593406593404E-3</c:v>
                </c:pt>
                <c:pt idx="5412">
                  <c:v>9.3406593406593404E-3</c:v>
                </c:pt>
                <c:pt idx="5413">
                  <c:v>9.3406593406593404E-3</c:v>
                </c:pt>
                <c:pt idx="5414">
                  <c:v>9.3406593406593404E-3</c:v>
                </c:pt>
                <c:pt idx="5415">
                  <c:v>9.3406593406593404E-3</c:v>
                </c:pt>
                <c:pt idx="5416">
                  <c:v>9.3406593406593404E-3</c:v>
                </c:pt>
                <c:pt idx="5417">
                  <c:v>9.3406593406593404E-3</c:v>
                </c:pt>
                <c:pt idx="5418">
                  <c:v>9.3406593406593404E-3</c:v>
                </c:pt>
                <c:pt idx="5419">
                  <c:v>9.3406593406593404E-3</c:v>
                </c:pt>
                <c:pt idx="5420">
                  <c:v>9.3406593406593404E-3</c:v>
                </c:pt>
                <c:pt idx="5421">
                  <c:v>9.3406593406593404E-3</c:v>
                </c:pt>
                <c:pt idx="5422">
                  <c:v>9.3406593406593404E-3</c:v>
                </c:pt>
                <c:pt idx="5423">
                  <c:v>9.3406593406593404E-3</c:v>
                </c:pt>
                <c:pt idx="5424">
                  <c:v>6.5934065934065934E-3</c:v>
                </c:pt>
                <c:pt idx="5425">
                  <c:v>6.5934065934065934E-3</c:v>
                </c:pt>
                <c:pt idx="5426">
                  <c:v>6.5934065934065934E-3</c:v>
                </c:pt>
                <c:pt idx="5427">
                  <c:v>6.5934065934065934E-3</c:v>
                </c:pt>
                <c:pt idx="5428">
                  <c:v>6.5934065934065934E-3</c:v>
                </c:pt>
                <c:pt idx="5429">
                  <c:v>6.5934065934065934E-3</c:v>
                </c:pt>
                <c:pt idx="5430">
                  <c:v>6.5934065934065934E-3</c:v>
                </c:pt>
                <c:pt idx="5431">
                  <c:v>6.5934065934065934E-3</c:v>
                </c:pt>
                <c:pt idx="5432">
                  <c:v>5.1282051282051282E-3</c:v>
                </c:pt>
                <c:pt idx="5433">
                  <c:v>5.1282051282051282E-3</c:v>
                </c:pt>
                <c:pt idx="5434">
                  <c:v>5.1282051282051282E-3</c:v>
                </c:pt>
                <c:pt idx="5435">
                  <c:v>5.1282051282051282E-3</c:v>
                </c:pt>
                <c:pt idx="5436">
                  <c:v>5.1282051282051282E-3</c:v>
                </c:pt>
                <c:pt idx="5437">
                  <c:v>5.1282051282051282E-3</c:v>
                </c:pt>
                <c:pt idx="5438">
                  <c:v>5.1282051282051282E-3</c:v>
                </c:pt>
                <c:pt idx="5439">
                  <c:v>5.1282051282051282E-3</c:v>
                </c:pt>
                <c:pt idx="5440">
                  <c:v>5.1282051282051282E-3</c:v>
                </c:pt>
                <c:pt idx="5441">
                  <c:v>3.4798534798534801E-3</c:v>
                </c:pt>
                <c:pt idx="5442">
                  <c:v>3.4798534798534801E-3</c:v>
                </c:pt>
                <c:pt idx="5443">
                  <c:v>3.4798534798534801E-3</c:v>
                </c:pt>
                <c:pt idx="5444">
                  <c:v>3.4798534798534801E-3</c:v>
                </c:pt>
                <c:pt idx="5445">
                  <c:v>3.4798534798534801E-3</c:v>
                </c:pt>
                <c:pt idx="5446">
                  <c:v>2.5641025641025641E-3</c:v>
                </c:pt>
                <c:pt idx="5447">
                  <c:v>2.5641025641025641E-3</c:v>
                </c:pt>
                <c:pt idx="5448">
                  <c:v>2.5641025641025641E-3</c:v>
                </c:pt>
                <c:pt idx="5449">
                  <c:v>2.5641025641025641E-3</c:v>
                </c:pt>
                <c:pt idx="5450">
                  <c:v>2.5641025641025641E-3</c:v>
                </c:pt>
                <c:pt idx="5451">
                  <c:v>2.5641025641025641E-3</c:v>
                </c:pt>
                <c:pt idx="5452">
                  <c:v>2.5641025641025641E-3</c:v>
                </c:pt>
                <c:pt idx="5453">
                  <c:v>2.5641025641025641E-3</c:v>
                </c:pt>
                <c:pt idx="5454">
                  <c:v>1.0989010989010989E-3</c:v>
                </c:pt>
                <c:pt idx="5455">
                  <c:v>1.0989010989010989E-3</c:v>
                </c:pt>
                <c:pt idx="5456">
                  <c:v>1.0989010989010989E-3</c:v>
                </c:pt>
                <c:pt idx="5457">
                  <c:v>5.4945054945054945E-4</c:v>
                </c:pt>
                <c:pt idx="5458">
                  <c:v>3.663003663003663E-4</c:v>
                </c:pt>
                <c:pt idx="5459">
                  <c:v>1.8315018315018315E-4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447296"/>
        <c:axId val="91448832"/>
      </c:scatterChart>
      <c:valAx>
        <c:axId val="9144729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91448832"/>
        <c:crosses val="autoZero"/>
        <c:crossBetween val="midCat"/>
      </c:valAx>
      <c:valAx>
        <c:axId val="91448832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9144729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binpacking!$O$39</c:f>
              <c:strCache>
                <c:ptCount val="1"/>
                <c:pt idx="0">
                  <c:v>所需节点</c:v>
                </c:pt>
              </c:strCache>
            </c:strRef>
          </c:tx>
          <c:invertIfNegative val="0"/>
          <c:cat>
            <c:strRef>
              <c:f>binpacking!$P$38:$Q$38</c:f>
              <c:strCache>
                <c:ptCount val="2"/>
                <c:pt idx="0">
                  <c:v>最优</c:v>
                </c:pt>
                <c:pt idx="1">
                  <c:v>现状</c:v>
                </c:pt>
              </c:strCache>
            </c:strRef>
          </c:cat>
          <c:val>
            <c:numRef>
              <c:f>binpacking!$P$39:$Q$39</c:f>
              <c:numCache>
                <c:formatCode>General</c:formatCode>
                <c:ptCount val="2"/>
                <c:pt idx="0">
                  <c:v>4644</c:v>
                </c:pt>
                <c:pt idx="1">
                  <c:v>6072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461504"/>
        <c:axId val="91463040"/>
      </c:barChart>
      <c:catAx>
        <c:axId val="91461504"/>
        <c:scaling>
          <c:orientation val="minMax"/>
        </c:scaling>
        <c:delete val="0"/>
        <c:axPos val="b"/>
        <c:majorTickMark val="none"/>
        <c:minorTickMark val="none"/>
        <c:tickLblPos val="nextTo"/>
        <c:crossAx val="91463040"/>
        <c:crosses val="autoZero"/>
        <c:auto val="1"/>
        <c:lblAlgn val="ctr"/>
        <c:lblOffset val="100"/>
        <c:noMultiLvlLbl val="0"/>
      </c:catAx>
      <c:valAx>
        <c:axId val="91463040"/>
        <c:scaling>
          <c:orientation val="minMax"/>
        </c:scaling>
        <c:delete val="0"/>
        <c:axPos val="l"/>
        <c:majorGridlines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914615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[fault-records (2)-计算结果.xlsx]fault-records (2)-计算结果!数据透视表1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'fault-records (2)-计算结果'!$K$1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'fault-records (2)-计算结果'!$J$2:$J$190</c:f>
              <c:strCache>
                <c:ptCount val="188"/>
                <c:pt idx="0">
                  <c:v>20200702</c:v>
                </c:pt>
                <c:pt idx="1">
                  <c:v>20200703</c:v>
                </c:pt>
                <c:pt idx="2">
                  <c:v>20200704</c:v>
                </c:pt>
                <c:pt idx="3">
                  <c:v>20200705</c:v>
                </c:pt>
                <c:pt idx="4">
                  <c:v>20200706</c:v>
                </c:pt>
                <c:pt idx="5">
                  <c:v>20200707</c:v>
                </c:pt>
                <c:pt idx="6">
                  <c:v>20200708</c:v>
                </c:pt>
                <c:pt idx="7">
                  <c:v>20200709</c:v>
                </c:pt>
                <c:pt idx="8">
                  <c:v>20200710</c:v>
                </c:pt>
                <c:pt idx="9">
                  <c:v>20200711</c:v>
                </c:pt>
                <c:pt idx="10">
                  <c:v>20200712</c:v>
                </c:pt>
                <c:pt idx="11">
                  <c:v>20200713</c:v>
                </c:pt>
                <c:pt idx="12">
                  <c:v>20200714</c:v>
                </c:pt>
                <c:pt idx="13">
                  <c:v>20200715</c:v>
                </c:pt>
                <c:pt idx="14">
                  <c:v>20200716</c:v>
                </c:pt>
                <c:pt idx="15">
                  <c:v>20200717</c:v>
                </c:pt>
                <c:pt idx="16">
                  <c:v>20200718</c:v>
                </c:pt>
                <c:pt idx="17">
                  <c:v>20200720</c:v>
                </c:pt>
                <c:pt idx="18">
                  <c:v>20200721</c:v>
                </c:pt>
                <c:pt idx="19">
                  <c:v>20200722</c:v>
                </c:pt>
                <c:pt idx="20">
                  <c:v>20200724</c:v>
                </c:pt>
                <c:pt idx="21">
                  <c:v>20200725</c:v>
                </c:pt>
                <c:pt idx="22">
                  <c:v>20200726</c:v>
                </c:pt>
                <c:pt idx="23">
                  <c:v>20200727</c:v>
                </c:pt>
                <c:pt idx="24">
                  <c:v>20200730</c:v>
                </c:pt>
                <c:pt idx="25">
                  <c:v>20200731</c:v>
                </c:pt>
                <c:pt idx="26">
                  <c:v>20200801</c:v>
                </c:pt>
                <c:pt idx="27">
                  <c:v>20200802</c:v>
                </c:pt>
                <c:pt idx="28">
                  <c:v>20200803</c:v>
                </c:pt>
                <c:pt idx="29">
                  <c:v>20200804</c:v>
                </c:pt>
                <c:pt idx="30">
                  <c:v>20200805</c:v>
                </c:pt>
                <c:pt idx="31">
                  <c:v>20200806</c:v>
                </c:pt>
                <c:pt idx="32">
                  <c:v>20200807</c:v>
                </c:pt>
                <c:pt idx="33">
                  <c:v>20200808</c:v>
                </c:pt>
                <c:pt idx="34">
                  <c:v>20200809</c:v>
                </c:pt>
                <c:pt idx="35">
                  <c:v>20200810</c:v>
                </c:pt>
                <c:pt idx="36">
                  <c:v>20200811</c:v>
                </c:pt>
                <c:pt idx="37">
                  <c:v>20200812</c:v>
                </c:pt>
                <c:pt idx="38">
                  <c:v>20200813</c:v>
                </c:pt>
                <c:pt idx="39">
                  <c:v>20200814</c:v>
                </c:pt>
                <c:pt idx="40">
                  <c:v>20200815</c:v>
                </c:pt>
                <c:pt idx="41">
                  <c:v>20200817</c:v>
                </c:pt>
                <c:pt idx="42">
                  <c:v>20200818</c:v>
                </c:pt>
                <c:pt idx="43">
                  <c:v>20200819</c:v>
                </c:pt>
                <c:pt idx="44">
                  <c:v>20200820</c:v>
                </c:pt>
                <c:pt idx="45">
                  <c:v>20200821</c:v>
                </c:pt>
                <c:pt idx="46">
                  <c:v>20200822</c:v>
                </c:pt>
                <c:pt idx="47">
                  <c:v>20200823</c:v>
                </c:pt>
                <c:pt idx="48">
                  <c:v>20200824</c:v>
                </c:pt>
                <c:pt idx="49">
                  <c:v>20200825</c:v>
                </c:pt>
                <c:pt idx="50">
                  <c:v>20200826</c:v>
                </c:pt>
                <c:pt idx="51">
                  <c:v>20200827</c:v>
                </c:pt>
                <c:pt idx="52">
                  <c:v>20200828</c:v>
                </c:pt>
                <c:pt idx="53">
                  <c:v>20200829</c:v>
                </c:pt>
                <c:pt idx="54">
                  <c:v>20200830</c:v>
                </c:pt>
                <c:pt idx="55">
                  <c:v>20200831</c:v>
                </c:pt>
                <c:pt idx="56">
                  <c:v>20200901</c:v>
                </c:pt>
                <c:pt idx="57">
                  <c:v>20200902</c:v>
                </c:pt>
                <c:pt idx="58">
                  <c:v>20200903</c:v>
                </c:pt>
                <c:pt idx="59">
                  <c:v>20200904</c:v>
                </c:pt>
                <c:pt idx="60">
                  <c:v>20200905</c:v>
                </c:pt>
                <c:pt idx="61">
                  <c:v>20200906</c:v>
                </c:pt>
                <c:pt idx="62">
                  <c:v>20200907</c:v>
                </c:pt>
                <c:pt idx="63">
                  <c:v>20200908</c:v>
                </c:pt>
                <c:pt idx="64">
                  <c:v>20200909</c:v>
                </c:pt>
                <c:pt idx="65">
                  <c:v>20200910</c:v>
                </c:pt>
                <c:pt idx="66">
                  <c:v>20200912</c:v>
                </c:pt>
                <c:pt idx="67">
                  <c:v>20200914</c:v>
                </c:pt>
                <c:pt idx="68">
                  <c:v>20200915</c:v>
                </c:pt>
                <c:pt idx="69">
                  <c:v>20200916</c:v>
                </c:pt>
                <c:pt idx="70">
                  <c:v>20200917</c:v>
                </c:pt>
                <c:pt idx="71">
                  <c:v>20200918</c:v>
                </c:pt>
                <c:pt idx="72">
                  <c:v>20200919</c:v>
                </c:pt>
                <c:pt idx="73">
                  <c:v>20200920</c:v>
                </c:pt>
                <c:pt idx="74">
                  <c:v>20200921</c:v>
                </c:pt>
                <c:pt idx="75">
                  <c:v>20200922</c:v>
                </c:pt>
                <c:pt idx="76">
                  <c:v>20200923</c:v>
                </c:pt>
                <c:pt idx="77">
                  <c:v>20200924</c:v>
                </c:pt>
                <c:pt idx="78">
                  <c:v>20200925</c:v>
                </c:pt>
                <c:pt idx="79">
                  <c:v>20200926</c:v>
                </c:pt>
                <c:pt idx="80">
                  <c:v>20200927</c:v>
                </c:pt>
                <c:pt idx="81">
                  <c:v>20200928</c:v>
                </c:pt>
                <c:pt idx="82">
                  <c:v>20200929</c:v>
                </c:pt>
                <c:pt idx="83">
                  <c:v>20200930</c:v>
                </c:pt>
                <c:pt idx="84">
                  <c:v>20201001</c:v>
                </c:pt>
                <c:pt idx="85">
                  <c:v>20201002</c:v>
                </c:pt>
                <c:pt idx="86">
                  <c:v>20201003</c:v>
                </c:pt>
                <c:pt idx="87">
                  <c:v>20201004</c:v>
                </c:pt>
                <c:pt idx="88">
                  <c:v>20201005</c:v>
                </c:pt>
                <c:pt idx="89">
                  <c:v>20201006</c:v>
                </c:pt>
                <c:pt idx="90">
                  <c:v>20201007</c:v>
                </c:pt>
                <c:pt idx="91">
                  <c:v>20201008</c:v>
                </c:pt>
                <c:pt idx="92">
                  <c:v>20201009</c:v>
                </c:pt>
                <c:pt idx="93">
                  <c:v>20201010</c:v>
                </c:pt>
                <c:pt idx="94">
                  <c:v>20201012</c:v>
                </c:pt>
                <c:pt idx="95">
                  <c:v>20201013</c:v>
                </c:pt>
                <c:pt idx="96">
                  <c:v>20201014</c:v>
                </c:pt>
                <c:pt idx="97">
                  <c:v>20201015</c:v>
                </c:pt>
                <c:pt idx="98">
                  <c:v>20201016</c:v>
                </c:pt>
                <c:pt idx="99">
                  <c:v>20201017</c:v>
                </c:pt>
                <c:pt idx="100">
                  <c:v>20201018</c:v>
                </c:pt>
                <c:pt idx="101">
                  <c:v>20201019</c:v>
                </c:pt>
                <c:pt idx="102">
                  <c:v>20201020</c:v>
                </c:pt>
                <c:pt idx="103">
                  <c:v>20201021</c:v>
                </c:pt>
                <c:pt idx="104">
                  <c:v>20201022</c:v>
                </c:pt>
                <c:pt idx="105">
                  <c:v>20201023</c:v>
                </c:pt>
                <c:pt idx="106">
                  <c:v>20201024</c:v>
                </c:pt>
                <c:pt idx="107">
                  <c:v>20201025</c:v>
                </c:pt>
                <c:pt idx="108">
                  <c:v>20201026</c:v>
                </c:pt>
                <c:pt idx="109">
                  <c:v>20201027</c:v>
                </c:pt>
                <c:pt idx="110">
                  <c:v>20201028</c:v>
                </c:pt>
                <c:pt idx="111">
                  <c:v>20201029</c:v>
                </c:pt>
                <c:pt idx="112">
                  <c:v>20201030</c:v>
                </c:pt>
                <c:pt idx="113">
                  <c:v>20201031</c:v>
                </c:pt>
                <c:pt idx="114">
                  <c:v>20201101</c:v>
                </c:pt>
                <c:pt idx="115">
                  <c:v>20201102</c:v>
                </c:pt>
                <c:pt idx="116">
                  <c:v>20201103</c:v>
                </c:pt>
                <c:pt idx="117">
                  <c:v>20201104</c:v>
                </c:pt>
                <c:pt idx="118">
                  <c:v>20201105</c:v>
                </c:pt>
                <c:pt idx="119">
                  <c:v>20201106</c:v>
                </c:pt>
                <c:pt idx="120">
                  <c:v>20201107</c:v>
                </c:pt>
                <c:pt idx="121">
                  <c:v>20201108</c:v>
                </c:pt>
                <c:pt idx="122">
                  <c:v>20201109</c:v>
                </c:pt>
                <c:pt idx="123">
                  <c:v>20201110</c:v>
                </c:pt>
                <c:pt idx="124">
                  <c:v>20201111</c:v>
                </c:pt>
                <c:pt idx="125">
                  <c:v>20201112</c:v>
                </c:pt>
                <c:pt idx="126">
                  <c:v>20201113</c:v>
                </c:pt>
                <c:pt idx="127">
                  <c:v>20201114</c:v>
                </c:pt>
                <c:pt idx="128">
                  <c:v>20201115</c:v>
                </c:pt>
                <c:pt idx="129">
                  <c:v>20201116</c:v>
                </c:pt>
                <c:pt idx="130">
                  <c:v>20201117</c:v>
                </c:pt>
                <c:pt idx="131">
                  <c:v>20201118</c:v>
                </c:pt>
                <c:pt idx="132">
                  <c:v>20201119</c:v>
                </c:pt>
                <c:pt idx="133">
                  <c:v>20201120</c:v>
                </c:pt>
                <c:pt idx="134">
                  <c:v>20201121</c:v>
                </c:pt>
                <c:pt idx="135">
                  <c:v>20201122</c:v>
                </c:pt>
                <c:pt idx="136">
                  <c:v>20201123</c:v>
                </c:pt>
                <c:pt idx="137">
                  <c:v>20201124</c:v>
                </c:pt>
                <c:pt idx="138">
                  <c:v>20201125</c:v>
                </c:pt>
                <c:pt idx="139">
                  <c:v>20201126</c:v>
                </c:pt>
                <c:pt idx="140">
                  <c:v>20201127</c:v>
                </c:pt>
                <c:pt idx="141">
                  <c:v>20201128</c:v>
                </c:pt>
                <c:pt idx="142">
                  <c:v>20201129</c:v>
                </c:pt>
                <c:pt idx="143">
                  <c:v>20201130</c:v>
                </c:pt>
                <c:pt idx="144">
                  <c:v>20201201</c:v>
                </c:pt>
                <c:pt idx="145">
                  <c:v>20201202</c:v>
                </c:pt>
                <c:pt idx="146">
                  <c:v>20201203</c:v>
                </c:pt>
                <c:pt idx="147">
                  <c:v>20201204</c:v>
                </c:pt>
                <c:pt idx="148">
                  <c:v>20201205</c:v>
                </c:pt>
                <c:pt idx="149">
                  <c:v>20201206</c:v>
                </c:pt>
                <c:pt idx="150">
                  <c:v>20201207</c:v>
                </c:pt>
                <c:pt idx="151">
                  <c:v>20201208</c:v>
                </c:pt>
                <c:pt idx="152">
                  <c:v>20201209</c:v>
                </c:pt>
                <c:pt idx="153">
                  <c:v>20201210</c:v>
                </c:pt>
                <c:pt idx="154">
                  <c:v>20201211</c:v>
                </c:pt>
                <c:pt idx="155">
                  <c:v>20201212</c:v>
                </c:pt>
                <c:pt idx="156">
                  <c:v>20201213</c:v>
                </c:pt>
                <c:pt idx="157">
                  <c:v>20201214</c:v>
                </c:pt>
                <c:pt idx="158">
                  <c:v>20201215</c:v>
                </c:pt>
                <c:pt idx="159">
                  <c:v>20201216</c:v>
                </c:pt>
                <c:pt idx="160">
                  <c:v>20201217</c:v>
                </c:pt>
                <c:pt idx="161">
                  <c:v>20201218</c:v>
                </c:pt>
                <c:pt idx="162">
                  <c:v>20201219</c:v>
                </c:pt>
                <c:pt idx="163">
                  <c:v>20201220</c:v>
                </c:pt>
                <c:pt idx="164">
                  <c:v>20201221</c:v>
                </c:pt>
                <c:pt idx="165">
                  <c:v>20201222</c:v>
                </c:pt>
                <c:pt idx="166">
                  <c:v>20201223</c:v>
                </c:pt>
                <c:pt idx="167">
                  <c:v>20201224</c:v>
                </c:pt>
                <c:pt idx="168">
                  <c:v>20201225</c:v>
                </c:pt>
                <c:pt idx="169">
                  <c:v>20201226</c:v>
                </c:pt>
                <c:pt idx="170">
                  <c:v>20201228</c:v>
                </c:pt>
                <c:pt idx="171">
                  <c:v>20201229</c:v>
                </c:pt>
                <c:pt idx="172">
                  <c:v>20201231</c:v>
                </c:pt>
                <c:pt idx="173">
                  <c:v>20210101</c:v>
                </c:pt>
                <c:pt idx="174">
                  <c:v>20210102</c:v>
                </c:pt>
                <c:pt idx="175">
                  <c:v>20210103</c:v>
                </c:pt>
                <c:pt idx="176">
                  <c:v>20210104</c:v>
                </c:pt>
                <c:pt idx="177">
                  <c:v>20210105</c:v>
                </c:pt>
                <c:pt idx="178">
                  <c:v>20210106</c:v>
                </c:pt>
                <c:pt idx="179">
                  <c:v>20210107</c:v>
                </c:pt>
                <c:pt idx="180">
                  <c:v>20210108</c:v>
                </c:pt>
                <c:pt idx="181">
                  <c:v>20210109</c:v>
                </c:pt>
                <c:pt idx="182">
                  <c:v>20210110</c:v>
                </c:pt>
                <c:pt idx="183">
                  <c:v>20210111</c:v>
                </c:pt>
                <c:pt idx="184">
                  <c:v>20210112</c:v>
                </c:pt>
                <c:pt idx="185">
                  <c:v>20210113</c:v>
                </c:pt>
                <c:pt idx="186">
                  <c:v>20210114</c:v>
                </c:pt>
                <c:pt idx="187">
                  <c:v>(空白)</c:v>
                </c:pt>
              </c:strCache>
            </c:strRef>
          </c:cat>
          <c:val>
            <c:numRef>
              <c:f>'fault-records (2)-计算结果'!$K$2:$K$190</c:f>
              <c:numCache>
                <c:formatCode>General</c:formatCode>
                <c:ptCount val="188"/>
                <c:pt idx="0">
                  <c:v>25</c:v>
                </c:pt>
                <c:pt idx="1">
                  <c:v>93</c:v>
                </c:pt>
                <c:pt idx="2">
                  <c:v>2</c:v>
                </c:pt>
                <c:pt idx="3">
                  <c:v>5</c:v>
                </c:pt>
                <c:pt idx="4">
                  <c:v>21</c:v>
                </c:pt>
                <c:pt idx="5">
                  <c:v>8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  <c:pt idx="10">
                  <c:v>4</c:v>
                </c:pt>
                <c:pt idx="11">
                  <c:v>8</c:v>
                </c:pt>
                <c:pt idx="12">
                  <c:v>4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3</c:v>
                </c:pt>
                <c:pt idx="17">
                  <c:v>5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1</c:v>
                </c:pt>
                <c:pt idx="24">
                  <c:v>6</c:v>
                </c:pt>
                <c:pt idx="25">
                  <c:v>6</c:v>
                </c:pt>
                <c:pt idx="26">
                  <c:v>4</c:v>
                </c:pt>
                <c:pt idx="27">
                  <c:v>2</c:v>
                </c:pt>
                <c:pt idx="28">
                  <c:v>32</c:v>
                </c:pt>
                <c:pt idx="29">
                  <c:v>9</c:v>
                </c:pt>
                <c:pt idx="30">
                  <c:v>35</c:v>
                </c:pt>
                <c:pt idx="31">
                  <c:v>5</c:v>
                </c:pt>
                <c:pt idx="32">
                  <c:v>8</c:v>
                </c:pt>
                <c:pt idx="33">
                  <c:v>3</c:v>
                </c:pt>
                <c:pt idx="34">
                  <c:v>3</c:v>
                </c:pt>
                <c:pt idx="35">
                  <c:v>23</c:v>
                </c:pt>
                <c:pt idx="36">
                  <c:v>8</c:v>
                </c:pt>
                <c:pt idx="37">
                  <c:v>24</c:v>
                </c:pt>
                <c:pt idx="38">
                  <c:v>49</c:v>
                </c:pt>
                <c:pt idx="39">
                  <c:v>4</c:v>
                </c:pt>
                <c:pt idx="40">
                  <c:v>1</c:v>
                </c:pt>
                <c:pt idx="41">
                  <c:v>9</c:v>
                </c:pt>
                <c:pt idx="42">
                  <c:v>2</c:v>
                </c:pt>
                <c:pt idx="43">
                  <c:v>4</c:v>
                </c:pt>
                <c:pt idx="44">
                  <c:v>20</c:v>
                </c:pt>
                <c:pt idx="45">
                  <c:v>5</c:v>
                </c:pt>
                <c:pt idx="46">
                  <c:v>6</c:v>
                </c:pt>
                <c:pt idx="47">
                  <c:v>1</c:v>
                </c:pt>
                <c:pt idx="48">
                  <c:v>2</c:v>
                </c:pt>
                <c:pt idx="49">
                  <c:v>28</c:v>
                </c:pt>
                <c:pt idx="50">
                  <c:v>5</c:v>
                </c:pt>
                <c:pt idx="51">
                  <c:v>3</c:v>
                </c:pt>
                <c:pt idx="52">
                  <c:v>5</c:v>
                </c:pt>
                <c:pt idx="53">
                  <c:v>1</c:v>
                </c:pt>
                <c:pt idx="54">
                  <c:v>1</c:v>
                </c:pt>
                <c:pt idx="55">
                  <c:v>26</c:v>
                </c:pt>
                <c:pt idx="56">
                  <c:v>8</c:v>
                </c:pt>
                <c:pt idx="57">
                  <c:v>51</c:v>
                </c:pt>
                <c:pt idx="58">
                  <c:v>12</c:v>
                </c:pt>
                <c:pt idx="59">
                  <c:v>2</c:v>
                </c:pt>
                <c:pt idx="60">
                  <c:v>3</c:v>
                </c:pt>
                <c:pt idx="61">
                  <c:v>2</c:v>
                </c:pt>
                <c:pt idx="62">
                  <c:v>50</c:v>
                </c:pt>
                <c:pt idx="63">
                  <c:v>9</c:v>
                </c:pt>
                <c:pt idx="64">
                  <c:v>33</c:v>
                </c:pt>
                <c:pt idx="65">
                  <c:v>13</c:v>
                </c:pt>
                <c:pt idx="66">
                  <c:v>3</c:v>
                </c:pt>
                <c:pt idx="67">
                  <c:v>6</c:v>
                </c:pt>
                <c:pt idx="68">
                  <c:v>3</c:v>
                </c:pt>
                <c:pt idx="69">
                  <c:v>48</c:v>
                </c:pt>
                <c:pt idx="70">
                  <c:v>5</c:v>
                </c:pt>
                <c:pt idx="71">
                  <c:v>3</c:v>
                </c:pt>
                <c:pt idx="72">
                  <c:v>5</c:v>
                </c:pt>
                <c:pt idx="73">
                  <c:v>3</c:v>
                </c:pt>
                <c:pt idx="74">
                  <c:v>30</c:v>
                </c:pt>
                <c:pt idx="75">
                  <c:v>5</c:v>
                </c:pt>
                <c:pt idx="76">
                  <c:v>20</c:v>
                </c:pt>
                <c:pt idx="77">
                  <c:v>6</c:v>
                </c:pt>
                <c:pt idx="78">
                  <c:v>10</c:v>
                </c:pt>
                <c:pt idx="79">
                  <c:v>5</c:v>
                </c:pt>
                <c:pt idx="80">
                  <c:v>14</c:v>
                </c:pt>
                <c:pt idx="81">
                  <c:v>17</c:v>
                </c:pt>
                <c:pt idx="82">
                  <c:v>6</c:v>
                </c:pt>
                <c:pt idx="83">
                  <c:v>9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6</c:v>
                </c:pt>
                <c:pt idx="88">
                  <c:v>6</c:v>
                </c:pt>
                <c:pt idx="89">
                  <c:v>1</c:v>
                </c:pt>
                <c:pt idx="90">
                  <c:v>3</c:v>
                </c:pt>
                <c:pt idx="91">
                  <c:v>2</c:v>
                </c:pt>
                <c:pt idx="92">
                  <c:v>7</c:v>
                </c:pt>
                <c:pt idx="93">
                  <c:v>11</c:v>
                </c:pt>
                <c:pt idx="94">
                  <c:v>85</c:v>
                </c:pt>
                <c:pt idx="95">
                  <c:v>10</c:v>
                </c:pt>
                <c:pt idx="96">
                  <c:v>12</c:v>
                </c:pt>
                <c:pt idx="97">
                  <c:v>8</c:v>
                </c:pt>
                <c:pt idx="98">
                  <c:v>4</c:v>
                </c:pt>
                <c:pt idx="99">
                  <c:v>3</c:v>
                </c:pt>
                <c:pt idx="100">
                  <c:v>4</c:v>
                </c:pt>
                <c:pt idx="101">
                  <c:v>12</c:v>
                </c:pt>
                <c:pt idx="102">
                  <c:v>22</c:v>
                </c:pt>
                <c:pt idx="103">
                  <c:v>5</c:v>
                </c:pt>
                <c:pt idx="104">
                  <c:v>4</c:v>
                </c:pt>
                <c:pt idx="105">
                  <c:v>10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5</c:v>
                </c:pt>
                <c:pt idx="110">
                  <c:v>4</c:v>
                </c:pt>
                <c:pt idx="111">
                  <c:v>3</c:v>
                </c:pt>
                <c:pt idx="112">
                  <c:v>4</c:v>
                </c:pt>
                <c:pt idx="113">
                  <c:v>8</c:v>
                </c:pt>
                <c:pt idx="114">
                  <c:v>3</c:v>
                </c:pt>
                <c:pt idx="115">
                  <c:v>7</c:v>
                </c:pt>
                <c:pt idx="116">
                  <c:v>5</c:v>
                </c:pt>
                <c:pt idx="117">
                  <c:v>6</c:v>
                </c:pt>
                <c:pt idx="118">
                  <c:v>10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8</c:v>
                </c:pt>
                <c:pt idx="123">
                  <c:v>1</c:v>
                </c:pt>
                <c:pt idx="124">
                  <c:v>3</c:v>
                </c:pt>
                <c:pt idx="125">
                  <c:v>12</c:v>
                </c:pt>
                <c:pt idx="126">
                  <c:v>9</c:v>
                </c:pt>
                <c:pt idx="127">
                  <c:v>2</c:v>
                </c:pt>
                <c:pt idx="128">
                  <c:v>2</c:v>
                </c:pt>
                <c:pt idx="129">
                  <c:v>5</c:v>
                </c:pt>
                <c:pt idx="130">
                  <c:v>9</c:v>
                </c:pt>
                <c:pt idx="131">
                  <c:v>1</c:v>
                </c:pt>
                <c:pt idx="132">
                  <c:v>2</c:v>
                </c:pt>
                <c:pt idx="133">
                  <c:v>4</c:v>
                </c:pt>
                <c:pt idx="134">
                  <c:v>7</c:v>
                </c:pt>
                <c:pt idx="135">
                  <c:v>5</c:v>
                </c:pt>
                <c:pt idx="136">
                  <c:v>13</c:v>
                </c:pt>
                <c:pt idx="137">
                  <c:v>6</c:v>
                </c:pt>
                <c:pt idx="138">
                  <c:v>4</c:v>
                </c:pt>
                <c:pt idx="139">
                  <c:v>36</c:v>
                </c:pt>
                <c:pt idx="140">
                  <c:v>6</c:v>
                </c:pt>
                <c:pt idx="141">
                  <c:v>3</c:v>
                </c:pt>
                <c:pt idx="142">
                  <c:v>3</c:v>
                </c:pt>
                <c:pt idx="143">
                  <c:v>4</c:v>
                </c:pt>
                <c:pt idx="144">
                  <c:v>19</c:v>
                </c:pt>
                <c:pt idx="145">
                  <c:v>10</c:v>
                </c:pt>
                <c:pt idx="146">
                  <c:v>4</c:v>
                </c:pt>
                <c:pt idx="147">
                  <c:v>5</c:v>
                </c:pt>
                <c:pt idx="148">
                  <c:v>3</c:v>
                </c:pt>
                <c:pt idx="149">
                  <c:v>5</c:v>
                </c:pt>
                <c:pt idx="150">
                  <c:v>11</c:v>
                </c:pt>
                <c:pt idx="151">
                  <c:v>19</c:v>
                </c:pt>
                <c:pt idx="152">
                  <c:v>24</c:v>
                </c:pt>
                <c:pt idx="153">
                  <c:v>10</c:v>
                </c:pt>
                <c:pt idx="154">
                  <c:v>20</c:v>
                </c:pt>
                <c:pt idx="155">
                  <c:v>5</c:v>
                </c:pt>
                <c:pt idx="156">
                  <c:v>1</c:v>
                </c:pt>
                <c:pt idx="157">
                  <c:v>12</c:v>
                </c:pt>
                <c:pt idx="158">
                  <c:v>11</c:v>
                </c:pt>
                <c:pt idx="159">
                  <c:v>10</c:v>
                </c:pt>
                <c:pt idx="160">
                  <c:v>10</c:v>
                </c:pt>
                <c:pt idx="161">
                  <c:v>8</c:v>
                </c:pt>
                <c:pt idx="162">
                  <c:v>1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5</c:v>
                </c:pt>
                <c:pt idx="168">
                  <c:v>3</c:v>
                </c:pt>
                <c:pt idx="169">
                  <c:v>2</c:v>
                </c:pt>
                <c:pt idx="170">
                  <c:v>9</c:v>
                </c:pt>
                <c:pt idx="171">
                  <c:v>3</c:v>
                </c:pt>
                <c:pt idx="172">
                  <c:v>4</c:v>
                </c:pt>
                <c:pt idx="173">
                  <c:v>1</c:v>
                </c:pt>
                <c:pt idx="174">
                  <c:v>3</c:v>
                </c:pt>
                <c:pt idx="175">
                  <c:v>2</c:v>
                </c:pt>
                <c:pt idx="176">
                  <c:v>76</c:v>
                </c:pt>
                <c:pt idx="177">
                  <c:v>2</c:v>
                </c:pt>
                <c:pt idx="178">
                  <c:v>4</c:v>
                </c:pt>
                <c:pt idx="179">
                  <c:v>2</c:v>
                </c:pt>
                <c:pt idx="180">
                  <c:v>3</c:v>
                </c:pt>
                <c:pt idx="181">
                  <c:v>4</c:v>
                </c:pt>
                <c:pt idx="182">
                  <c:v>1</c:v>
                </c:pt>
                <c:pt idx="183">
                  <c:v>2</c:v>
                </c:pt>
                <c:pt idx="184">
                  <c:v>5</c:v>
                </c:pt>
                <c:pt idx="185">
                  <c:v>6</c:v>
                </c:pt>
                <c:pt idx="18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7A3-4F28-BF71-D19718FD5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865280"/>
        <c:axId val="92866816"/>
      </c:barChart>
      <c:catAx>
        <c:axId val="9286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66816"/>
        <c:crosses val="autoZero"/>
        <c:auto val="1"/>
        <c:lblAlgn val="ctr"/>
        <c:lblOffset val="100"/>
        <c:noMultiLvlLbl val="0"/>
      </c:catAx>
      <c:valAx>
        <c:axId val="9286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6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17856"/>
        <c:axId val="79019392"/>
      </c:scatterChart>
      <c:valAx>
        <c:axId val="7901785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019392"/>
        <c:crosses val="autoZero"/>
        <c:crossBetween val="midCat"/>
      </c:valAx>
      <c:valAx>
        <c:axId val="7901939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0178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313536"/>
        <c:axId val="79335808"/>
      </c:barChart>
      <c:catAx>
        <c:axId val="79313536"/>
        <c:scaling>
          <c:orientation val="minMax"/>
        </c:scaling>
        <c:delete val="0"/>
        <c:axPos val="b"/>
        <c:majorTickMark val="out"/>
        <c:minorTickMark val="none"/>
        <c:tickLblPos val="nextTo"/>
        <c:crossAx val="79335808"/>
        <c:crosses val="autoZero"/>
        <c:auto val="1"/>
        <c:lblAlgn val="ctr"/>
        <c:lblOffset val="100"/>
        <c:noMultiLvlLbl val="0"/>
      </c:catAx>
      <c:valAx>
        <c:axId val="79335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313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378304"/>
        <c:axId val="79379840"/>
      </c:barChart>
      <c:catAx>
        <c:axId val="79378304"/>
        <c:scaling>
          <c:orientation val="minMax"/>
        </c:scaling>
        <c:delete val="0"/>
        <c:axPos val="b"/>
        <c:majorTickMark val="none"/>
        <c:minorTickMark val="none"/>
        <c:tickLblPos val="nextTo"/>
        <c:crossAx val="79379840"/>
        <c:crosses val="autoZero"/>
        <c:auto val="1"/>
        <c:lblAlgn val="ctr"/>
        <c:lblOffset val="100"/>
        <c:noMultiLvlLbl val="0"/>
      </c:catAx>
      <c:valAx>
        <c:axId val="793798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793783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421440"/>
        <c:axId val="79422976"/>
      </c:barChart>
      <c:catAx>
        <c:axId val="79421440"/>
        <c:scaling>
          <c:orientation val="minMax"/>
        </c:scaling>
        <c:delete val="0"/>
        <c:axPos val="b"/>
        <c:majorTickMark val="out"/>
        <c:minorTickMark val="none"/>
        <c:tickLblPos val="nextTo"/>
        <c:crossAx val="79422976"/>
        <c:crosses val="autoZero"/>
        <c:auto val="1"/>
        <c:lblAlgn val="ctr"/>
        <c:lblOffset val="100"/>
        <c:noMultiLvlLbl val="0"/>
      </c:catAx>
      <c:valAx>
        <c:axId val="79422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421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79521664"/>
        <c:axId val="79523200"/>
      </c:barChart>
      <c:catAx>
        <c:axId val="79521664"/>
        <c:scaling>
          <c:orientation val="minMax"/>
        </c:scaling>
        <c:delete val="0"/>
        <c:axPos val="b"/>
        <c:majorTickMark val="none"/>
        <c:minorTickMark val="none"/>
        <c:tickLblPos val="nextTo"/>
        <c:crossAx val="79523200"/>
        <c:crosses val="autoZero"/>
        <c:auto val="1"/>
        <c:lblAlgn val="ctr"/>
        <c:lblOffset val="100"/>
        <c:noMultiLvlLbl val="0"/>
      </c:catAx>
      <c:valAx>
        <c:axId val="79523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95216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CPU</a:t>
            </a:r>
            <a:r>
              <a:rPr lang="zh-CN" altLang="en-US"/>
              <a:t>使用率比例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host_used!$I$1</c:f>
              <c:strCache>
                <c:ptCount val="1"/>
                <c:pt idx="0">
                  <c:v>CPU使用率比例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host_used!$I$2:$I$6105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0.10144927536231885</c:v>
                </c:pt>
                <c:pt idx="612">
                  <c:v>0.10144927536231885</c:v>
                </c:pt>
                <c:pt idx="613">
                  <c:v>0.10144927536231885</c:v>
                </c:pt>
                <c:pt idx="614">
                  <c:v>0.10144927536231885</c:v>
                </c:pt>
                <c:pt idx="615">
                  <c:v>0.10144927536231885</c:v>
                </c:pt>
                <c:pt idx="616">
                  <c:v>0.10161396574440053</c:v>
                </c:pt>
                <c:pt idx="617">
                  <c:v>0.10457839262187088</c:v>
                </c:pt>
                <c:pt idx="618">
                  <c:v>0.10457839262187088</c:v>
                </c:pt>
                <c:pt idx="619">
                  <c:v>0.10457839262187088</c:v>
                </c:pt>
                <c:pt idx="620">
                  <c:v>0.10457839262187088</c:v>
                </c:pt>
                <c:pt idx="621">
                  <c:v>0.10457839262187088</c:v>
                </c:pt>
                <c:pt idx="622">
                  <c:v>0.10457839262187088</c:v>
                </c:pt>
                <c:pt idx="623">
                  <c:v>0.10457839262187088</c:v>
                </c:pt>
                <c:pt idx="624">
                  <c:v>0.10457839262187088</c:v>
                </c:pt>
                <c:pt idx="625">
                  <c:v>0.10457839262187088</c:v>
                </c:pt>
                <c:pt idx="626">
                  <c:v>0.10457839262187088</c:v>
                </c:pt>
                <c:pt idx="627">
                  <c:v>0.10457839262187088</c:v>
                </c:pt>
                <c:pt idx="628">
                  <c:v>0.10457839262187088</c:v>
                </c:pt>
                <c:pt idx="629">
                  <c:v>0.10457839262187088</c:v>
                </c:pt>
                <c:pt idx="630">
                  <c:v>0.10457839262187088</c:v>
                </c:pt>
                <c:pt idx="631">
                  <c:v>0.10457839262187088</c:v>
                </c:pt>
                <c:pt idx="632">
                  <c:v>0.10457839262187088</c:v>
                </c:pt>
                <c:pt idx="633">
                  <c:v>0.10457839262187088</c:v>
                </c:pt>
                <c:pt idx="634">
                  <c:v>0.10457839262187088</c:v>
                </c:pt>
                <c:pt idx="635">
                  <c:v>0.1067193675889328</c:v>
                </c:pt>
                <c:pt idx="636">
                  <c:v>0.1067193675889328</c:v>
                </c:pt>
                <c:pt idx="637">
                  <c:v>0.1067193675889328</c:v>
                </c:pt>
                <c:pt idx="638">
                  <c:v>0.1067193675889328</c:v>
                </c:pt>
                <c:pt idx="639">
                  <c:v>0.1067193675889328</c:v>
                </c:pt>
                <c:pt idx="640">
                  <c:v>0.1067193675889328</c:v>
                </c:pt>
                <c:pt idx="641">
                  <c:v>0.1067193675889328</c:v>
                </c:pt>
                <c:pt idx="642">
                  <c:v>0.1067193675889328</c:v>
                </c:pt>
                <c:pt idx="643">
                  <c:v>0.1067193675889328</c:v>
                </c:pt>
                <c:pt idx="644">
                  <c:v>0.1067193675889328</c:v>
                </c:pt>
                <c:pt idx="645">
                  <c:v>0.1067193675889328</c:v>
                </c:pt>
                <c:pt idx="646">
                  <c:v>0.1067193675889328</c:v>
                </c:pt>
                <c:pt idx="647">
                  <c:v>0.1067193675889328</c:v>
                </c:pt>
                <c:pt idx="648">
                  <c:v>0.10770750988142293</c:v>
                </c:pt>
                <c:pt idx="649">
                  <c:v>0.10770750988142293</c:v>
                </c:pt>
                <c:pt idx="650">
                  <c:v>0.10770750988142293</c:v>
                </c:pt>
                <c:pt idx="651">
                  <c:v>0.10770750988142293</c:v>
                </c:pt>
                <c:pt idx="652">
                  <c:v>0.10770750988142293</c:v>
                </c:pt>
                <c:pt idx="653">
                  <c:v>0.10770750988142293</c:v>
                </c:pt>
                <c:pt idx="654">
                  <c:v>0.10869565217391304</c:v>
                </c:pt>
                <c:pt idx="655">
                  <c:v>0.10869565217391304</c:v>
                </c:pt>
                <c:pt idx="656">
                  <c:v>0.10869565217391304</c:v>
                </c:pt>
                <c:pt idx="657">
                  <c:v>0.10869565217391304</c:v>
                </c:pt>
                <c:pt idx="658">
                  <c:v>0.10869565217391304</c:v>
                </c:pt>
                <c:pt idx="659">
                  <c:v>0.10869565217391304</c:v>
                </c:pt>
                <c:pt idx="660">
                  <c:v>0.10935441370223979</c:v>
                </c:pt>
                <c:pt idx="661">
                  <c:v>0.10935441370223979</c:v>
                </c:pt>
                <c:pt idx="662">
                  <c:v>0.10935441370223979</c:v>
                </c:pt>
                <c:pt idx="663">
                  <c:v>0.10935441370223979</c:v>
                </c:pt>
                <c:pt idx="664">
                  <c:v>0.11363636363636363</c:v>
                </c:pt>
                <c:pt idx="665">
                  <c:v>0.11363636363636363</c:v>
                </c:pt>
                <c:pt idx="666">
                  <c:v>0.11363636363636363</c:v>
                </c:pt>
                <c:pt idx="667">
                  <c:v>0.11363636363636363</c:v>
                </c:pt>
                <c:pt idx="668">
                  <c:v>0.11363636363636363</c:v>
                </c:pt>
                <c:pt idx="669">
                  <c:v>0.11363636363636363</c:v>
                </c:pt>
                <c:pt idx="670">
                  <c:v>0.11363636363636363</c:v>
                </c:pt>
                <c:pt idx="671">
                  <c:v>0.11363636363636363</c:v>
                </c:pt>
                <c:pt idx="672">
                  <c:v>0.11363636363636363</c:v>
                </c:pt>
                <c:pt idx="673">
                  <c:v>0.11363636363636363</c:v>
                </c:pt>
                <c:pt idx="674">
                  <c:v>0.11363636363636363</c:v>
                </c:pt>
                <c:pt idx="675">
                  <c:v>0.11363636363636363</c:v>
                </c:pt>
                <c:pt idx="676">
                  <c:v>0.11363636363636363</c:v>
                </c:pt>
                <c:pt idx="677">
                  <c:v>0.11363636363636363</c:v>
                </c:pt>
                <c:pt idx="678">
                  <c:v>0.11363636363636363</c:v>
                </c:pt>
                <c:pt idx="679">
                  <c:v>0.11363636363636363</c:v>
                </c:pt>
                <c:pt idx="680">
                  <c:v>0.11363636363636363</c:v>
                </c:pt>
                <c:pt idx="681">
                  <c:v>0.11363636363636363</c:v>
                </c:pt>
                <c:pt idx="682">
                  <c:v>0.11363636363636363</c:v>
                </c:pt>
                <c:pt idx="683">
                  <c:v>0.11363636363636363</c:v>
                </c:pt>
                <c:pt idx="684">
                  <c:v>0.11363636363636363</c:v>
                </c:pt>
                <c:pt idx="685">
                  <c:v>0.11363636363636363</c:v>
                </c:pt>
                <c:pt idx="686">
                  <c:v>0.11363636363636363</c:v>
                </c:pt>
                <c:pt idx="687">
                  <c:v>0.11363636363636363</c:v>
                </c:pt>
                <c:pt idx="688">
                  <c:v>0.11363636363636363</c:v>
                </c:pt>
                <c:pt idx="689">
                  <c:v>0.11363636363636363</c:v>
                </c:pt>
                <c:pt idx="690">
                  <c:v>0.1164361001317523</c:v>
                </c:pt>
                <c:pt idx="691">
                  <c:v>0.1164361001317523</c:v>
                </c:pt>
                <c:pt idx="692">
                  <c:v>0.1164361001317523</c:v>
                </c:pt>
                <c:pt idx="693">
                  <c:v>0.1164361001317523</c:v>
                </c:pt>
                <c:pt idx="694">
                  <c:v>0.1164361001317523</c:v>
                </c:pt>
                <c:pt idx="695">
                  <c:v>0.1164361001317523</c:v>
                </c:pt>
                <c:pt idx="696">
                  <c:v>0.1164361001317523</c:v>
                </c:pt>
                <c:pt idx="697">
                  <c:v>0.1164361001317523</c:v>
                </c:pt>
                <c:pt idx="698">
                  <c:v>0.1164361001317523</c:v>
                </c:pt>
                <c:pt idx="699">
                  <c:v>0.1164361001317523</c:v>
                </c:pt>
                <c:pt idx="700">
                  <c:v>0.1164361001317523</c:v>
                </c:pt>
                <c:pt idx="701">
                  <c:v>0.1164361001317523</c:v>
                </c:pt>
                <c:pt idx="702">
                  <c:v>0.1164361001317523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0.11676548089591568</c:v>
                </c:pt>
                <c:pt idx="709">
                  <c:v>0.11693017127799736</c:v>
                </c:pt>
                <c:pt idx="710">
                  <c:v>0.11857707509881422</c:v>
                </c:pt>
                <c:pt idx="711">
                  <c:v>0.11857707509881422</c:v>
                </c:pt>
                <c:pt idx="712">
                  <c:v>0.11857707509881422</c:v>
                </c:pt>
                <c:pt idx="713">
                  <c:v>0.11857707509881422</c:v>
                </c:pt>
                <c:pt idx="714">
                  <c:v>0.11857707509881422</c:v>
                </c:pt>
                <c:pt idx="715">
                  <c:v>0.11857707509881422</c:v>
                </c:pt>
                <c:pt idx="716">
                  <c:v>0.11857707509881422</c:v>
                </c:pt>
                <c:pt idx="717">
                  <c:v>0.11857707509881422</c:v>
                </c:pt>
                <c:pt idx="718">
                  <c:v>0.11857707509881422</c:v>
                </c:pt>
                <c:pt idx="719">
                  <c:v>0.11857707509881422</c:v>
                </c:pt>
                <c:pt idx="720">
                  <c:v>0.12005928853754941</c:v>
                </c:pt>
                <c:pt idx="721">
                  <c:v>0.12005928853754941</c:v>
                </c:pt>
                <c:pt idx="722">
                  <c:v>0.12005928853754941</c:v>
                </c:pt>
                <c:pt idx="723">
                  <c:v>0.12005928853754941</c:v>
                </c:pt>
                <c:pt idx="724">
                  <c:v>0.12005928853754941</c:v>
                </c:pt>
                <c:pt idx="725">
                  <c:v>0.12005928853754941</c:v>
                </c:pt>
                <c:pt idx="726">
                  <c:v>0.12005928853754941</c:v>
                </c:pt>
                <c:pt idx="727">
                  <c:v>0.12005928853754941</c:v>
                </c:pt>
                <c:pt idx="728">
                  <c:v>0.12005928853754941</c:v>
                </c:pt>
                <c:pt idx="729">
                  <c:v>0.12055335968379446</c:v>
                </c:pt>
                <c:pt idx="730">
                  <c:v>0.12055335968379446</c:v>
                </c:pt>
                <c:pt idx="731">
                  <c:v>0.12055335968379446</c:v>
                </c:pt>
                <c:pt idx="732">
                  <c:v>0.12170619235836627</c:v>
                </c:pt>
                <c:pt idx="733">
                  <c:v>0.12170619235836627</c:v>
                </c:pt>
                <c:pt idx="734">
                  <c:v>0.12170619235836627</c:v>
                </c:pt>
                <c:pt idx="735">
                  <c:v>0.12170619235836627</c:v>
                </c:pt>
                <c:pt idx="736">
                  <c:v>0.12170619235836627</c:v>
                </c:pt>
                <c:pt idx="737">
                  <c:v>0.12170619235836627</c:v>
                </c:pt>
                <c:pt idx="738">
                  <c:v>0.12170619235836627</c:v>
                </c:pt>
                <c:pt idx="739">
                  <c:v>0.1225296442687747</c:v>
                </c:pt>
                <c:pt idx="740">
                  <c:v>0.1225296442687747</c:v>
                </c:pt>
                <c:pt idx="741">
                  <c:v>0.1225296442687747</c:v>
                </c:pt>
                <c:pt idx="742">
                  <c:v>0.1225296442687747</c:v>
                </c:pt>
                <c:pt idx="743">
                  <c:v>0.1225296442687747</c:v>
                </c:pt>
                <c:pt idx="744">
                  <c:v>0.12269433465085638</c:v>
                </c:pt>
                <c:pt idx="745">
                  <c:v>0.12697628458498023</c:v>
                </c:pt>
                <c:pt idx="746">
                  <c:v>0.12697628458498023</c:v>
                </c:pt>
                <c:pt idx="747">
                  <c:v>0.12697628458498023</c:v>
                </c:pt>
                <c:pt idx="748">
                  <c:v>0.12697628458498023</c:v>
                </c:pt>
                <c:pt idx="749">
                  <c:v>0.12697628458498023</c:v>
                </c:pt>
                <c:pt idx="750">
                  <c:v>0.12697628458498023</c:v>
                </c:pt>
                <c:pt idx="751">
                  <c:v>0.12697628458498023</c:v>
                </c:pt>
                <c:pt idx="752">
                  <c:v>0.12697628458498023</c:v>
                </c:pt>
                <c:pt idx="753">
                  <c:v>0.12697628458498023</c:v>
                </c:pt>
                <c:pt idx="754">
                  <c:v>0.12697628458498023</c:v>
                </c:pt>
                <c:pt idx="755">
                  <c:v>0.12697628458498023</c:v>
                </c:pt>
                <c:pt idx="756">
                  <c:v>0.12697628458498023</c:v>
                </c:pt>
                <c:pt idx="757">
                  <c:v>0.12697628458498023</c:v>
                </c:pt>
                <c:pt idx="758">
                  <c:v>0.12697628458498023</c:v>
                </c:pt>
                <c:pt idx="759">
                  <c:v>0.12697628458498023</c:v>
                </c:pt>
                <c:pt idx="760">
                  <c:v>0.12697628458498023</c:v>
                </c:pt>
                <c:pt idx="761">
                  <c:v>0.12697628458498023</c:v>
                </c:pt>
                <c:pt idx="762">
                  <c:v>0.12697628458498023</c:v>
                </c:pt>
                <c:pt idx="763">
                  <c:v>0.12697628458498023</c:v>
                </c:pt>
                <c:pt idx="764">
                  <c:v>0.12697628458498023</c:v>
                </c:pt>
                <c:pt idx="765">
                  <c:v>0.12697628458498023</c:v>
                </c:pt>
                <c:pt idx="766">
                  <c:v>0.12697628458498023</c:v>
                </c:pt>
                <c:pt idx="767">
                  <c:v>0.12697628458498023</c:v>
                </c:pt>
                <c:pt idx="768">
                  <c:v>0.12697628458498023</c:v>
                </c:pt>
                <c:pt idx="769">
                  <c:v>0.12697628458498023</c:v>
                </c:pt>
                <c:pt idx="770">
                  <c:v>0.12697628458498023</c:v>
                </c:pt>
                <c:pt idx="771">
                  <c:v>0.12714097496706192</c:v>
                </c:pt>
                <c:pt idx="772">
                  <c:v>0.1297760210803689</c:v>
                </c:pt>
                <c:pt idx="773">
                  <c:v>0.1297760210803689</c:v>
                </c:pt>
                <c:pt idx="774">
                  <c:v>0.1297760210803689</c:v>
                </c:pt>
                <c:pt idx="775">
                  <c:v>0.1297760210803689</c:v>
                </c:pt>
                <c:pt idx="776">
                  <c:v>0.1297760210803689</c:v>
                </c:pt>
                <c:pt idx="777">
                  <c:v>0.1297760210803689</c:v>
                </c:pt>
                <c:pt idx="778">
                  <c:v>0.1297760210803689</c:v>
                </c:pt>
                <c:pt idx="779">
                  <c:v>0.1297760210803689</c:v>
                </c:pt>
                <c:pt idx="780">
                  <c:v>0.1297760210803689</c:v>
                </c:pt>
                <c:pt idx="781">
                  <c:v>0.1297760210803689</c:v>
                </c:pt>
                <c:pt idx="782">
                  <c:v>0.1297760210803689</c:v>
                </c:pt>
                <c:pt idx="783">
                  <c:v>0.1297760210803689</c:v>
                </c:pt>
                <c:pt idx="784">
                  <c:v>0.1297760210803689</c:v>
                </c:pt>
                <c:pt idx="785">
                  <c:v>0.1297760210803689</c:v>
                </c:pt>
                <c:pt idx="786">
                  <c:v>0.1297760210803689</c:v>
                </c:pt>
                <c:pt idx="787">
                  <c:v>0.1297760210803689</c:v>
                </c:pt>
                <c:pt idx="788">
                  <c:v>0.1310935441370224</c:v>
                </c:pt>
                <c:pt idx="789">
                  <c:v>0.1310935441370224</c:v>
                </c:pt>
                <c:pt idx="790">
                  <c:v>0.1310935441370224</c:v>
                </c:pt>
                <c:pt idx="791">
                  <c:v>0.1310935441370224</c:v>
                </c:pt>
                <c:pt idx="792">
                  <c:v>0.1310935441370224</c:v>
                </c:pt>
                <c:pt idx="793">
                  <c:v>0.1310935441370224</c:v>
                </c:pt>
                <c:pt idx="794">
                  <c:v>0.1310935441370224</c:v>
                </c:pt>
                <c:pt idx="795">
                  <c:v>0.1310935441370224</c:v>
                </c:pt>
                <c:pt idx="796">
                  <c:v>0.13142292490118576</c:v>
                </c:pt>
                <c:pt idx="797">
                  <c:v>0.13142292490118576</c:v>
                </c:pt>
                <c:pt idx="798">
                  <c:v>0.13175230566534915</c:v>
                </c:pt>
                <c:pt idx="799">
                  <c:v>0.13175230566534915</c:v>
                </c:pt>
                <c:pt idx="800">
                  <c:v>0.13570487483530963</c:v>
                </c:pt>
                <c:pt idx="801">
                  <c:v>0.13570487483530963</c:v>
                </c:pt>
                <c:pt idx="802">
                  <c:v>0.13570487483530963</c:v>
                </c:pt>
                <c:pt idx="803">
                  <c:v>0.13570487483530963</c:v>
                </c:pt>
                <c:pt idx="804">
                  <c:v>0.13570487483530963</c:v>
                </c:pt>
                <c:pt idx="805">
                  <c:v>0.13570487483530963</c:v>
                </c:pt>
                <c:pt idx="806">
                  <c:v>0.13570487483530963</c:v>
                </c:pt>
                <c:pt idx="807">
                  <c:v>0.13570487483530963</c:v>
                </c:pt>
                <c:pt idx="808">
                  <c:v>0.13570487483530963</c:v>
                </c:pt>
                <c:pt idx="809">
                  <c:v>0.13570487483530963</c:v>
                </c:pt>
                <c:pt idx="810">
                  <c:v>0.13570487483530963</c:v>
                </c:pt>
                <c:pt idx="811">
                  <c:v>0.13570487483530963</c:v>
                </c:pt>
                <c:pt idx="812">
                  <c:v>0.13570487483530963</c:v>
                </c:pt>
                <c:pt idx="813">
                  <c:v>0.13570487483530963</c:v>
                </c:pt>
                <c:pt idx="814">
                  <c:v>0.13570487483530963</c:v>
                </c:pt>
                <c:pt idx="815">
                  <c:v>0.13570487483530963</c:v>
                </c:pt>
                <c:pt idx="816">
                  <c:v>0.13570487483530963</c:v>
                </c:pt>
                <c:pt idx="817">
                  <c:v>0.13570487483530963</c:v>
                </c:pt>
                <c:pt idx="818">
                  <c:v>0.13570487483530963</c:v>
                </c:pt>
                <c:pt idx="819">
                  <c:v>0.13570487483530963</c:v>
                </c:pt>
                <c:pt idx="820">
                  <c:v>0.13570487483530963</c:v>
                </c:pt>
                <c:pt idx="821">
                  <c:v>0.13570487483530963</c:v>
                </c:pt>
                <c:pt idx="822">
                  <c:v>0.13570487483530963</c:v>
                </c:pt>
                <c:pt idx="823">
                  <c:v>0.13570487483530963</c:v>
                </c:pt>
                <c:pt idx="824">
                  <c:v>0.13636363636363635</c:v>
                </c:pt>
                <c:pt idx="825">
                  <c:v>0.13636363636363635</c:v>
                </c:pt>
                <c:pt idx="826">
                  <c:v>0.13636363636363635</c:v>
                </c:pt>
                <c:pt idx="827">
                  <c:v>0.13636363636363635</c:v>
                </c:pt>
                <c:pt idx="828">
                  <c:v>0.13685770750988141</c:v>
                </c:pt>
                <c:pt idx="829">
                  <c:v>0.13685770750988141</c:v>
                </c:pt>
                <c:pt idx="830">
                  <c:v>0.13685770750988141</c:v>
                </c:pt>
                <c:pt idx="831">
                  <c:v>0.13751646903820816</c:v>
                </c:pt>
                <c:pt idx="832">
                  <c:v>0.13751646903820816</c:v>
                </c:pt>
                <c:pt idx="833">
                  <c:v>0.13751646903820816</c:v>
                </c:pt>
                <c:pt idx="834">
                  <c:v>0.13751646903820816</c:v>
                </c:pt>
                <c:pt idx="835">
                  <c:v>0.141798418972332</c:v>
                </c:pt>
                <c:pt idx="836">
                  <c:v>0.141798418972332</c:v>
                </c:pt>
                <c:pt idx="837">
                  <c:v>0.141798418972332</c:v>
                </c:pt>
                <c:pt idx="838">
                  <c:v>0.141798418972332</c:v>
                </c:pt>
                <c:pt idx="839">
                  <c:v>0.141798418972332</c:v>
                </c:pt>
                <c:pt idx="840">
                  <c:v>0.141798418972332</c:v>
                </c:pt>
                <c:pt idx="841">
                  <c:v>0.141798418972332</c:v>
                </c:pt>
                <c:pt idx="842">
                  <c:v>0.141798418972332</c:v>
                </c:pt>
                <c:pt idx="843">
                  <c:v>0.141798418972332</c:v>
                </c:pt>
                <c:pt idx="844">
                  <c:v>0.141798418972332</c:v>
                </c:pt>
                <c:pt idx="845">
                  <c:v>0.141798418972332</c:v>
                </c:pt>
                <c:pt idx="846">
                  <c:v>0.141798418972332</c:v>
                </c:pt>
                <c:pt idx="847">
                  <c:v>0.141798418972332</c:v>
                </c:pt>
                <c:pt idx="848">
                  <c:v>0.141798418972332</c:v>
                </c:pt>
                <c:pt idx="849">
                  <c:v>0.141798418972332</c:v>
                </c:pt>
                <c:pt idx="850">
                  <c:v>0.141798418972332</c:v>
                </c:pt>
                <c:pt idx="851">
                  <c:v>0.141798418972332</c:v>
                </c:pt>
                <c:pt idx="852">
                  <c:v>0.141798418972332</c:v>
                </c:pt>
                <c:pt idx="853">
                  <c:v>0.141798418972332</c:v>
                </c:pt>
                <c:pt idx="854">
                  <c:v>0.141798418972332</c:v>
                </c:pt>
                <c:pt idx="855">
                  <c:v>0.141798418972332</c:v>
                </c:pt>
                <c:pt idx="856">
                  <c:v>0.141798418972332</c:v>
                </c:pt>
                <c:pt idx="857">
                  <c:v>0.141798418972332</c:v>
                </c:pt>
                <c:pt idx="858">
                  <c:v>0.141798418972332</c:v>
                </c:pt>
                <c:pt idx="859">
                  <c:v>0.141798418972332</c:v>
                </c:pt>
                <c:pt idx="860">
                  <c:v>0.141798418972332</c:v>
                </c:pt>
                <c:pt idx="861">
                  <c:v>0.14229249011857709</c:v>
                </c:pt>
                <c:pt idx="862">
                  <c:v>0.14229249011857709</c:v>
                </c:pt>
                <c:pt idx="863">
                  <c:v>0.14229249011857709</c:v>
                </c:pt>
                <c:pt idx="864">
                  <c:v>0.14295125164690381</c:v>
                </c:pt>
                <c:pt idx="865">
                  <c:v>0.14295125164690381</c:v>
                </c:pt>
                <c:pt idx="866">
                  <c:v>0.14295125164690381</c:v>
                </c:pt>
                <c:pt idx="867">
                  <c:v>0.14295125164690381</c:v>
                </c:pt>
                <c:pt idx="868">
                  <c:v>0.14361001317523056</c:v>
                </c:pt>
                <c:pt idx="869">
                  <c:v>0.14361001317523056</c:v>
                </c:pt>
                <c:pt idx="870">
                  <c:v>0.14361001317523056</c:v>
                </c:pt>
                <c:pt idx="871">
                  <c:v>0.14361001317523056</c:v>
                </c:pt>
                <c:pt idx="872">
                  <c:v>0.14542160737812912</c:v>
                </c:pt>
                <c:pt idx="873">
                  <c:v>0.14542160737812912</c:v>
                </c:pt>
                <c:pt idx="874">
                  <c:v>0.14542160737812912</c:v>
                </c:pt>
                <c:pt idx="875">
                  <c:v>0.14542160737812912</c:v>
                </c:pt>
                <c:pt idx="876">
                  <c:v>0.14542160737812912</c:v>
                </c:pt>
                <c:pt idx="877">
                  <c:v>0.14542160737812912</c:v>
                </c:pt>
                <c:pt idx="878">
                  <c:v>0.14542160737812912</c:v>
                </c:pt>
                <c:pt idx="879">
                  <c:v>0.14542160737812912</c:v>
                </c:pt>
                <c:pt idx="880">
                  <c:v>0.14542160737812912</c:v>
                </c:pt>
                <c:pt idx="881">
                  <c:v>0.14542160737812912</c:v>
                </c:pt>
                <c:pt idx="882">
                  <c:v>0.14542160737812912</c:v>
                </c:pt>
                <c:pt idx="883">
                  <c:v>0.14558629776021081</c:v>
                </c:pt>
                <c:pt idx="884">
                  <c:v>0.14855072463768115</c:v>
                </c:pt>
                <c:pt idx="885">
                  <c:v>0.14855072463768115</c:v>
                </c:pt>
                <c:pt idx="886">
                  <c:v>0.14855072463768115</c:v>
                </c:pt>
                <c:pt idx="887">
                  <c:v>0.14855072463768115</c:v>
                </c:pt>
                <c:pt idx="888">
                  <c:v>0.14855072463768115</c:v>
                </c:pt>
                <c:pt idx="889">
                  <c:v>0.14855072463768115</c:v>
                </c:pt>
                <c:pt idx="890">
                  <c:v>0.14855072463768115</c:v>
                </c:pt>
                <c:pt idx="891">
                  <c:v>0.14855072463768115</c:v>
                </c:pt>
                <c:pt idx="892">
                  <c:v>0.14855072463768115</c:v>
                </c:pt>
                <c:pt idx="893">
                  <c:v>0.14855072463768115</c:v>
                </c:pt>
                <c:pt idx="894">
                  <c:v>0.14855072463768115</c:v>
                </c:pt>
                <c:pt idx="895">
                  <c:v>0.14855072463768115</c:v>
                </c:pt>
                <c:pt idx="896">
                  <c:v>0.14855072463768115</c:v>
                </c:pt>
                <c:pt idx="897">
                  <c:v>0.14855072463768115</c:v>
                </c:pt>
                <c:pt idx="898">
                  <c:v>0.14855072463768115</c:v>
                </c:pt>
                <c:pt idx="899">
                  <c:v>0.14855072463768115</c:v>
                </c:pt>
                <c:pt idx="900">
                  <c:v>0.14855072463768115</c:v>
                </c:pt>
                <c:pt idx="901">
                  <c:v>0.14855072463768115</c:v>
                </c:pt>
                <c:pt idx="902">
                  <c:v>0.14888010540184454</c:v>
                </c:pt>
                <c:pt idx="903">
                  <c:v>0.14888010540184454</c:v>
                </c:pt>
                <c:pt idx="904">
                  <c:v>0.14904479578392621</c:v>
                </c:pt>
                <c:pt idx="905">
                  <c:v>0.15036231884057971</c:v>
                </c:pt>
                <c:pt idx="906">
                  <c:v>0.15036231884057971</c:v>
                </c:pt>
                <c:pt idx="907">
                  <c:v>0.15036231884057971</c:v>
                </c:pt>
                <c:pt idx="908">
                  <c:v>0.15036231884057971</c:v>
                </c:pt>
                <c:pt idx="909">
                  <c:v>0.15036231884057971</c:v>
                </c:pt>
                <c:pt idx="910">
                  <c:v>0.15036231884057971</c:v>
                </c:pt>
                <c:pt idx="911">
                  <c:v>0.15036231884057971</c:v>
                </c:pt>
                <c:pt idx="912">
                  <c:v>0.15036231884057971</c:v>
                </c:pt>
                <c:pt idx="913">
                  <c:v>0.15563241106719367</c:v>
                </c:pt>
                <c:pt idx="914">
                  <c:v>0.15563241106719367</c:v>
                </c:pt>
                <c:pt idx="915">
                  <c:v>0.15563241106719367</c:v>
                </c:pt>
                <c:pt idx="916">
                  <c:v>0.15563241106719367</c:v>
                </c:pt>
                <c:pt idx="917">
                  <c:v>0.15563241106719367</c:v>
                </c:pt>
                <c:pt idx="918">
                  <c:v>0.15563241106719367</c:v>
                </c:pt>
                <c:pt idx="919">
                  <c:v>0.15563241106719367</c:v>
                </c:pt>
                <c:pt idx="920">
                  <c:v>0.15563241106719367</c:v>
                </c:pt>
                <c:pt idx="921">
                  <c:v>0.15563241106719367</c:v>
                </c:pt>
                <c:pt idx="922">
                  <c:v>0.15563241106719367</c:v>
                </c:pt>
                <c:pt idx="923">
                  <c:v>0.15563241106719367</c:v>
                </c:pt>
                <c:pt idx="924">
                  <c:v>0.15563241106719367</c:v>
                </c:pt>
                <c:pt idx="925">
                  <c:v>0.15563241106719367</c:v>
                </c:pt>
                <c:pt idx="926">
                  <c:v>0.15563241106719367</c:v>
                </c:pt>
                <c:pt idx="927">
                  <c:v>0.15563241106719367</c:v>
                </c:pt>
                <c:pt idx="928">
                  <c:v>0.15563241106719367</c:v>
                </c:pt>
                <c:pt idx="929">
                  <c:v>0.15563241106719367</c:v>
                </c:pt>
                <c:pt idx="930">
                  <c:v>0.15563241106719367</c:v>
                </c:pt>
                <c:pt idx="931">
                  <c:v>0.15563241106719367</c:v>
                </c:pt>
                <c:pt idx="932">
                  <c:v>0.15563241106719367</c:v>
                </c:pt>
                <c:pt idx="933">
                  <c:v>0.15563241106719367</c:v>
                </c:pt>
                <c:pt idx="934">
                  <c:v>0.15563241106719367</c:v>
                </c:pt>
                <c:pt idx="935">
                  <c:v>0.15563241106719367</c:v>
                </c:pt>
                <c:pt idx="936">
                  <c:v>0.15563241106719367</c:v>
                </c:pt>
                <c:pt idx="937">
                  <c:v>0.15563241106719367</c:v>
                </c:pt>
                <c:pt idx="938">
                  <c:v>0.15563241106719367</c:v>
                </c:pt>
                <c:pt idx="939">
                  <c:v>0.15563241106719367</c:v>
                </c:pt>
                <c:pt idx="940">
                  <c:v>0.15563241106719367</c:v>
                </c:pt>
                <c:pt idx="941">
                  <c:v>0.15563241106719367</c:v>
                </c:pt>
                <c:pt idx="942">
                  <c:v>0.15563241106719367</c:v>
                </c:pt>
                <c:pt idx="943">
                  <c:v>0.15563241106719367</c:v>
                </c:pt>
                <c:pt idx="944">
                  <c:v>0.15563241106719367</c:v>
                </c:pt>
                <c:pt idx="945">
                  <c:v>0.15579710144927536</c:v>
                </c:pt>
                <c:pt idx="946">
                  <c:v>0.1613965744400527</c:v>
                </c:pt>
                <c:pt idx="947">
                  <c:v>0.1613965744400527</c:v>
                </c:pt>
                <c:pt idx="948">
                  <c:v>0.1613965744400527</c:v>
                </c:pt>
                <c:pt idx="949">
                  <c:v>0.1613965744400527</c:v>
                </c:pt>
                <c:pt idx="950">
                  <c:v>0.1613965744400527</c:v>
                </c:pt>
                <c:pt idx="951">
                  <c:v>0.1613965744400527</c:v>
                </c:pt>
                <c:pt idx="952">
                  <c:v>0.1613965744400527</c:v>
                </c:pt>
                <c:pt idx="953">
                  <c:v>0.1613965744400527</c:v>
                </c:pt>
                <c:pt idx="954">
                  <c:v>0.1613965744400527</c:v>
                </c:pt>
                <c:pt idx="955">
                  <c:v>0.1613965744400527</c:v>
                </c:pt>
                <c:pt idx="956">
                  <c:v>0.1613965744400527</c:v>
                </c:pt>
                <c:pt idx="957">
                  <c:v>0.1613965744400527</c:v>
                </c:pt>
                <c:pt idx="958">
                  <c:v>0.1613965744400527</c:v>
                </c:pt>
                <c:pt idx="959">
                  <c:v>0.1613965744400527</c:v>
                </c:pt>
                <c:pt idx="960">
                  <c:v>0.1613965744400527</c:v>
                </c:pt>
                <c:pt idx="961">
                  <c:v>0.1613965744400527</c:v>
                </c:pt>
                <c:pt idx="962">
                  <c:v>0.1613965744400527</c:v>
                </c:pt>
                <c:pt idx="963">
                  <c:v>0.1613965744400527</c:v>
                </c:pt>
                <c:pt idx="964">
                  <c:v>0.1613965744400527</c:v>
                </c:pt>
                <c:pt idx="965">
                  <c:v>0.1613965744400527</c:v>
                </c:pt>
                <c:pt idx="966">
                  <c:v>0.1613965744400527</c:v>
                </c:pt>
                <c:pt idx="967">
                  <c:v>0.1613965744400527</c:v>
                </c:pt>
                <c:pt idx="968">
                  <c:v>0.1613965744400527</c:v>
                </c:pt>
                <c:pt idx="969">
                  <c:v>0.1613965744400527</c:v>
                </c:pt>
                <c:pt idx="970">
                  <c:v>0.1613965744400527</c:v>
                </c:pt>
                <c:pt idx="971">
                  <c:v>0.1613965744400527</c:v>
                </c:pt>
                <c:pt idx="972">
                  <c:v>0.1613965744400527</c:v>
                </c:pt>
                <c:pt idx="973">
                  <c:v>0.1613965744400527</c:v>
                </c:pt>
                <c:pt idx="974">
                  <c:v>0.1613965744400527</c:v>
                </c:pt>
                <c:pt idx="975">
                  <c:v>0.1613965744400527</c:v>
                </c:pt>
                <c:pt idx="976">
                  <c:v>0.1613965744400527</c:v>
                </c:pt>
                <c:pt idx="977">
                  <c:v>0.1613965744400527</c:v>
                </c:pt>
                <c:pt idx="978">
                  <c:v>0.1613965744400527</c:v>
                </c:pt>
                <c:pt idx="979">
                  <c:v>0.1613965744400527</c:v>
                </c:pt>
                <c:pt idx="980">
                  <c:v>0.16271409749670621</c:v>
                </c:pt>
                <c:pt idx="981">
                  <c:v>0.16271409749670621</c:v>
                </c:pt>
                <c:pt idx="982">
                  <c:v>0.16271409749670621</c:v>
                </c:pt>
                <c:pt idx="983">
                  <c:v>0.16271409749670621</c:v>
                </c:pt>
                <c:pt idx="984">
                  <c:v>0.16271409749670621</c:v>
                </c:pt>
                <c:pt idx="985">
                  <c:v>0.16271409749670621</c:v>
                </c:pt>
                <c:pt idx="986">
                  <c:v>0.16271409749670621</c:v>
                </c:pt>
                <c:pt idx="987">
                  <c:v>0.16271409749670621</c:v>
                </c:pt>
                <c:pt idx="988">
                  <c:v>0.16320816864295126</c:v>
                </c:pt>
                <c:pt idx="989">
                  <c:v>0.16320816864295126</c:v>
                </c:pt>
                <c:pt idx="990">
                  <c:v>0.16320816864295126</c:v>
                </c:pt>
                <c:pt idx="991">
                  <c:v>0.16650197628458499</c:v>
                </c:pt>
                <c:pt idx="992">
                  <c:v>0.16650197628458499</c:v>
                </c:pt>
                <c:pt idx="993">
                  <c:v>0.16650197628458499</c:v>
                </c:pt>
                <c:pt idx="994">
                  <c:v>0.16650197628458499</c:v>
                </c:pt>
                <c:pt idx="995">
                  <c:v>0.16650197628458499</c:v>
                </c:pt>
                <c:pt idx="996">
                  <c:v>0.16650197628458499</c:v>
                </c:pt>
                <c:pt idx="997">
                  <c:v>0.16650197628458499</c:v>
                </c:pt>
                <c:pt idx="998">
                  <c:v>0.16650197628458499</c:v>
                </c:pt>
                <c:pt idx="999">
                  <c:v>0.16650197628458499</c:v>
                </c:pt>
                <c:pt idx="1000">
                  <c:v>0.16650197628458499</c:v>
                </c:pt>
                <c:pt idx="1001">
                  <c:v>0.16650197628458499</c:v>
                </c:pt>
                <c:pt idx="1002">
                  <c:v>0.16650197628458499</c:v>
                </c:pt>
                <c:pt idx="1003">
                  <c:v>0.16650197628458499</c:v>
                </c:pt>
                <c:pt idx="1004">
                  <c:v>0.16650197628458499</c:v>
                </c:pt>
                <c:pt idx="1005">
                  <c:v>0.16650197628458499</c:v>
                </c:pt>
                <c:pt idx="1006">
                  <c:v>0.16650197628458499</c:v>
                </c:pt>
                <c:pt idx="1007">
                  <c:v>0.16650197628458499</c:v>
                </c:pt>
                <c:pt idx="1008">
                  <c:v>0.16650197628458499</c:v>
                </c:pt>
                <c:pt idx="1009">
                  <c:v>0.16650197628458499</c:v>
                </c:pt>
                <c:pt idx="1010">
                  <c:v>0.16650197628458499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0.16798418972332016</c:v>
                </c:pt>
                <c:pt idx="1016">
                  <c:v>0.16798418972332016</c:v>
                </c:pt>
                <c:pt idx="1017">
                  <c:v>0.16798418972332016</c:v>
                </c:pt>
                <c:pt idx="1018">
                  <c:v>0.16798418972332016</c:v>
                </c:pt>
                <c:pt idx="1019">
                  <c:v>0.16798418972332016</c:v>
                </c:pt>
                <c:pt idx="1020">
                  <c:v>0.16814888010540185</c:v>
                </c:pt>
                <c:pt idx="1021">
                  <c:v>0.16930171277997366</c:v>
                </c:pt>
                <c:pt idx="1022">
                  <c:v>0.16930171277997366</c:v>
                </c:pt>
                <c:pt idx="1023">
                  <c:v>0.16930171277997366</c:v>
                </c:pt>
                <c:pt idx="1024">
                  <c:v>0.16930171277997366</c:v>
                </c:pt>
                <c:pt idx="1025">
                  <c:v>0.16930171277997366</c:v>
                </c:pt>
                <c:pt idx="1026">
                  <c:v>0.16930171277997366</c:v>
                </c:pt>
                <c:pt idx="1027">
                  <c:v>0.16930171277997366</c:v>
                </c:pt>
                <c:pt idx="1028">
                  <c:v>0.16946640316205533</c:v>
                </c:pt>
                <c:pt idx="1029">
                  <c:v>0.17177206851119894</c:v>
                </c:pt>
                <c:pt idx="1030">
                  <c:v>0.17177206851119894</c:v>
                </c:pt>
                <c:pt idx="1031">
                  <c:v>0.17177206851119894</c:v>
                </c:pt>
                <c:pt idx="1032">
                  <c:v>0.17177206851119894</c:v>
                </c:pt>
                <c:pt idx="1033">
                  <c:v>0.17177206851119894</c:v>
                </c:pt>
                <c:pt idx="1034">
                  <c:v>0.17177206851119894</c:v>
                </c:pt>
                <c:pt idx="1035">
                  <c:v>0.17177206851119894</c:v>
                </c:pt>
                <c:pt idx="1036">
                  <c:v>0.17177206851119894</c:v>
                </c:pt>
                <c:pt idx="1037">
                  <c:v>0.17177206851119894</c:v>
                </c:pt>
                <c:pt idx="1038">
                  <c:v>0.17177206851119894</c:v>
                </c:pt>
                <c:pt idx="1039">
                  <c:v>0.17177206851119894</c:v>
                </c:pt>
                <c:pt idx="1040">
                  <c:v>0.17177206851119894</c:v>
                </c:pt>
                <c:pt idx="1041">
                  <c:v>0.17177206851119894</c:v>
                </c:pt>
                <c:pt idx="1042">
                  <c:v>0.17177206851119894</c:v>
                </c:pt>
                <c:pt idx="1043">
                  <c:v>0.17490118577075098</c:v>
                </c:pt>
                <c:pt idx="1044">
                  <c:v>0.17490118577075098</c:v>
                </c:pt>
                <c:pt idx="1045">
                  <c:v>0.17490118577075098</c:v>
                </c:pt>
                <c:pt idx="1046">
                  <c:v>0.17490118577075098</c:v>
                </c:pt>
                <c:pt idx="1047">
                  <c:v>0.17490118577075098</c:v>
                </c:pt>
                <c:pt idx="1048">
                  <c:v>0.17490118577075098</c:v>
                </c:pt>
                <c:pt idx="1049">
                  <c:v>0.17490118577075098</c:v>
                </c:pt>
                <c:pt idx="1050">
                  <c:v>0.17490118577075098</c:v>
                </c:pt>
                <c:pt idx="1051">
                  <c:v>0.17490118577075098</c:v>
                </c:pt>
                <c:pt idx="1052">
                  <c:v>0.17490118577075098</c:v>
                </c:pt>
                <c:pt idx="1053">
                  <c:v>0.17490118577075098</c:v>
                </c:pt>
                <c:pt idx="1054">
                  <c:v>0.17490118577075098</c:v>
                </c:pt>
                <c:pt idx="1055">
                  <c:v>0.17490118577075098</c:v>
                </c:pt>
                <c:pt idx="1056">
                  <c:v>0.17490118577075098</c:v>
                </c:pt>
                <c:pt idx="1057">
                  <c:v>0.17490118577075098</c:v>
                </c:pt>
                <c:pt idx="1058">
                  <c:v>0.17490118577075098</c:v>
                </c:pt>
                <c:pt idx="1059">
                  <c:v>0.17490118577075098</c:v>
                </c:pt>
                <c:pt idx="1060">
                  <c:v>0.17490118577075098</c:v>
                </c:pt>
                <c:pt idx="1061">
                  <c:v>0.17490118577075098</c:v>
                </c:pt>
                <c:pt idx="1062">
                  <c:v>0.17555994729907773</c:v>
                </c:pt>
                <c:pt idx="1063">
                  <c:v>0.17555994729907773</c:v>
                </c:pt>
                <c:pt idx="1064">
                  <c:v>0.17555994729907773</c:v>
                </c:pt>
                <c:pt idx="1065">
                  <c:v>0.17555994729907773</c:v>
                </c:pt>
                <c:pt idx="1066">
                  <c:v>0.17605401844532279</c:v>
                </c:pt>
                <c:pt idx="1067">
                  <c:v>0.17605401844532279</c:v>
                </c:pt>
                <c:pt idx="1068">
                  <c:v>0.17605401844532279</c:v>
                </c:pt>
                <c:pt idx="1069">
                  <c:v>0.17621870882740448</c:v>
                </c:pt>
                <c:pt idx="1070">
                  <c:v>0.17671277997364954</c:v>
                </c:pt>
                <c:pt idx="1071">
                  <c:v>0.17671277997364954</c:v>
                </c:pt>
                <c:pt idx="1072">
                  <c:v>0.17671277997364954</c:v>
                </c:pt>
                <c:pt idx="1073">
                  <c:v>0.17770092226613965</c:v>
                </c:pt>
                <c:pt idx="1074">
                  <c:v>0.17770092226613965</c:v>
                </c:pt>
                <c:pt idx="1075">
                  <c:v>0.17770092226613965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0.17803030303030304</c:v>
                </c:pt>
                <c:pt idx="1080">
                  <c:v>0.17803030303030304</c:v>
                </c:pt>
                <c:pt idx="1081">
                  <c:v>0.17934782608695651</c:v>
                </c:pt>
                <c:pt idx="1082">
                  <c:v>0.17934782608695651</c:v>
                </c:pt>
                <c:pt idx="1083">
                  <c:v>0.17934782608695651</c:v>
                </c:pt>
                <c:pt idx="1084">
                  <c:v>0.17934782608695651</c:v>
                </c:pt>
                <c:pt idx="1085">
                  <c:v>0.17934782608695651</c:v>
                </c:pt>
                <c:pt idx="1086">
                  <c:v>0.17934782608695651</c:v>
                </c:pt>
                <c:pt idx="1087">
                  <c:v>0.17934782608695651</c:v>
                </c:pt>
                <c:pt idx="1088">
                  <c:v>0.17934782608695651</c:v>
                </c:pt>
                <c:pt idx="1089">
                  <c:v>0.17984189723320157</c:v>
                </c:pt>
                <c:pt idx="1090">
                  <c:v>0.17984189723320157</c:v>
                </c:pt>
                <c:pt idx="1091">
                  <c:v>0.17984189723320157</c:v>
                </c:pt>
                <c:pt idx="1092">
                  <c:v>0.18066534914361002</c:v>
                </c:pt>
                <c:pt idx="1093">
                  <c:v>0.18066534914361002</c:v>
                </c:pt>
                <c:pt idx="1094">
                  <c:v>0.18066534914361002</c:v>
                </c:pt>
                <c:pt idx="1095">
                  <c:v>0.18066534914361002</c:v>
                </c:pt>
                <c:pt idx="1096">
                  <c:v>0.18066534914361002</c:v>
                </c:pt>
                <c:pt idx="1097">
                  <c:v>0.18115942028985507</c:v>
                </c:pt>
                <c:pt idx="1098">
                  <c:v>0.18115942028985507</c:v>
                </c:pt>
                <c:pt idx="1099">
                  <c:v>0.18115942028985507</c:v>
                </c:pt>
                <c:pt idx="1100">
                  <c:v>0.18132411067193677</c:v>
                </c:pt>
                <c:pt idx="1101">
                  <c:v>0.18330039525691699</c:v>
                </c:pt>
                <c:pt idx="1102">
                  <c:v>0.18330039525691699</c:v>
                </c:pt>
                <c:pt idx="1103">
                  <c:v>0.18330039525691699</c:v>
                </c:pt>
                <c:pt idx="1104">
                  <c:v>0.18330039525691699</c:v>
                </c:pt>
                <c:pt idx="1105">
                  <c:v>0.18330039525691699</c:v>
                </c:pt>
                <c:pt idx="1106">
                  <c:v>0.18330039525691699</c:v>
                </c:pt>
                <c:pt idx="1107">
                  <c:v>0.18330039525691699</c:v>
                </c:pt>
                <c:pt idx="1108">
                  <c:v>0.18330039525691699</c:v>
                </c:pt>
                <c:pt idx="1109">
                  <c:v>0.18330039525691699</c:v>
                </c:pt>
                <c:pt idx="1110">
                  <c:v>0.18330039525691699</c:v>
                </c:pt>
                <c:pt idx="1111">
                  <c:v>0.18330039525691699</c:v>
                </c:pt>
                <c:pt idx="1112">
                  <c:v>0.18330039525691699</c:v>
                </c:pt>
                <c:pt idx="1113">
                  <c:v>0.18346508563899869</c:v>
                </c:pt>
                <c:pt idx="1114">
                  <c:v>0.1844532279314888</c:v>
                </c:pt>
                <c:pt idx="1115">
                  <c:v>0.1844532279314888</c:v>
                </c:pt>
                <c:pt idx="1116">
                  <c:v>0.1844532279314888</c:v>
                </c:pt>
                <c:pt idx="1117">
                  <c:v>0.1844532279314888</c:v>
                </c:pt>
                <c:pt idx="1118">
                  <c:v>0.1844532279314888</c:v>
                </c:pt>
                <c:pt idx="1119">
                  <c:v>0.1844532279314888</c:v>
                </c:pt>
                <c:pt idx="1120">
                  <c:v>0.18527667984189725</c:v>
                </c:pt>
                <c:pt idx="1121">
                  <c:v>0.18527667984189725</c:v>
                </c:pt>
                <c:pt idx="1122">
                  <c:v>0.18527667984189725</c:v>
                </c:pt>
                <c:pt idx="1123">
                  <c:v>0.18527667984189725</c:v>
                </c:pt>
                <c:pt idx="1124">
                  <c:v>0.18527667984189725</c:v>
                </c:pt>
                <c:pt idx="1125">
                  <c:v>0.18593544137022397</c:v>
                </c:pt>
                <c:pt idx="1126">
                  <c:v>0.18593544137022397</c:v>
                </c:pt>
                <c:pt idx="1127">
                  <c:v>0.18593544137022397</c:v>
                </c:pt>
                <c:pt idx="1128">
                  <c:v>0.18593544137022397</c:v>
                </c:pt>
                <c:pt idx="1129">
                  <c:v>0.18692358366271411</c:v>
                </c:pt>
                <c:pt idx="1130">
                  <c:v>0.18692358366271411</c:v>
                </c:pt>
                <c:pt idx="1131">
                  <c:v>0.18692358366271411</c:v>
                </c:pt>
                <c:pt idx="1132">
                  <c:v>0.18692358366271411</c:v>
                </c:pt>
                <c:pt idx="1133">
                  <c:v>0.18692358366271411</c:v>
                </c:pt>
                <c:pt idx="1134">
                  <c:v>0.18692358366271411</c:v>
                </c:pt>
                <c:pt idx="1135">
                  <c:v>0.18758234519104083</c:v>
                </c:pt>
                <c:pt idx="1136">
                  <c:v>0.18758234519104083</c:v>
                </c:pt>
                <c:pt idx="1137">
                  <c:v>0.18758234519104083</c:v>
                </c:pt>
                <c:pt idx="1138">
                  <c:v>0.18758234519104083</c:v>
                </c:pt>
                <c:pt idx="1139">
                  <c:v>0.19104084321475626</c:v>
                </c:pt>
                <c:pt idx="1140">
                  <c:v>0.19104084321475626</c:v>
                </c:pt>
                <c:pt idx="1141">
                  <c:v>0.19104084321475626</c:v>
                </c:pt>
                <c:pt idx="1142">
                  <c:v>0.19104084321475626</c:v>
                </c:pt>
                <c:pt idx="1143">
                  <c:v>0.19104084321475626</c:v>
                </c:pt>
                <c:pt idx="1144">
                  <c:v>0.19104084321475626</c:v>
                </c:pt>
                <c:pt idx="1145">
                  <c:v>0.19104084321475626</c:v>
                </c:pt>
                <c:pt idx="1146">
                  <c:v>0.19104084321475626</c:v>
                </c:pt>
                <c:pt idx="1147">
                  <c:v>0.19104084321475626</c:v>
                </c:pt>
                <c:pt idx="1148">
                  <c:v>0.19104084321475626</c:v>
                </c:pt>
                <c:pt idx="1149">
                  <c:v>0.19104084321475626</c:v>
                </c:pt>
                <c:pt idx="1150">
                  <c:v>0.19104084321475626</c:v>
                </c:pt>
                <c:pt idx="1151">
                  <c:v>0.19104084321475626</c:v>
                </c:pt>
                <c:pt idx="1152">
                  <c:v>0.19104084321475626</c:v>
                </c:pt>
                <c:pt idx="1153">
                  <c:v>0.19104084321475626</c:v>
                </c:pt>
                <c:pt idx="1154">
                  <c:v>0.19104084321475626</c:v>
                </c:pt>
                <c:pt idx="1155">
                  <c:v>0.19104084321475626</c:v>
                </c:pt>
                <c:pt idx="1156">
                  <c:v>0.19104084321475626</c:v>
                </c:pt>
                <c:pt idx="1157">
                  <c:v>0.19104084321475626</c:v>
                </c:pt>
                <c:pt idx="1158">
                  <c:v>0.19104084321475626</c:v>
                </c:pt>
                <c:pt idx="1159">
                  <c:v>0.19104084321475626</c:v>
                </c:pt>
                <c:pt idx="1160">
                  <c:v>0.19120553359683795</c:v>
                </c:pt>
                <c:pt idx="1161">
                  <c:v>0.19153491436100131</c:v>
                </c:pt>
                <c:pt idx="1162">
                  <c:v>0.19153491436100131</c:v>
                </c:pt>
                <c:pt idx="1163">
                  <c:v>0.19202898550724637</c:v>
                </c:pt>
                <c:pt idx="1164">
                  <c:v>0.19202898550724637</c:v>
                </c:pt>
                <c:pt idx="1165">
                  <c:v>0.19202898550724637</c:v>
                </c:pt>
                <c:pt idx="1166">
                  <c:v>0.19285243741765482</c:v>
                </c:pt>
                <c:pt idx="1167">
                  <c:v>0.19285243741765482</c:v>
                </c:pt>
                <c:pt idx="1168">
                  <c:v>0.19285243741765482</c:v>
                </c:pt>
                <c:pt idx="1169">
                  <c:v>0.19285243741765482</c:v>
                </c:pt>
                <c:pt idx="1170">
                  <c:v>0.19285243741765482</c:v>
                </c:pt>
                <c:pt idx="1171">
                  <c:v>0.19367588932806323</c:v>
                </c:pt>
                <c:pt idx="1172">
                  <c:v>0.19367588932806323</c:v>
                </c:pt>
                <c:pt idx="1173">
                  <c:v>0.19367588932806323</c:v>
                </c:pt>
                <c:pt idx="1174">
                  <c:v>0.19367588932806323</c:v>
                </c:pt>
                <c:pt idx="1175">
                  <c:v>0.19367588932806323</c:v>
                </c:pt>
                <c:pt idx="1176">
                  <c:v>0.19384057971014493</c:v>
                </c:pt>
                <c:pt idx="1177">
                  <c:v>0.19416996047430829</c:v>
                </c:pt>
                <c:pt idx="1178">
                  <c:v>0.19416996047430829</c:v>
                </c:pt>
                <c:pt idx="1179">
                  <c:v>0.19433465085638998</c:v>
                </c:pt>
                <c:pt idx="1180">
                  <c:v>0.19696969696969696</c:v>
                </c:pt>
                <c:pt idx="1181">
                  <c:v>0.19696969696969696</c:v>
                </c:pt>
                <c:pt idx="1182">
                  <c:v>0.19696969696969696</c:v>
                </c:pt>
                <c:pt idx="1183">
                  <c:v>0.19696969696969696</c:v>
                </c:pt>
                <c:pt idx="1184">
                  <c:v>0.19696969696969696</c:v>
                </c:pt>
                <c:pt idx="1185">
                  <c:v>0.19696969696969696</c:v>
                </c:pt>
                <c:pt idx="1186">
                  <c:v>0.19696969696969696</c:v>
                </c:pt>
                <c:pt idx="1187">
                  <c:v>0.19696969696969696</c:v>
                </c:pt>
                <c:pt idx="1188">
                  <c:v>0.19696969696969696</c:v>
                </c:pt>
                <c:pt idx="1189">
                  <c:v>0.19696969696969696</c:v>
                </c:pt>
                <c:pt idx="1190">
                  <c:v>0.19696969696969696</c:v>
                </c:pt>
                <c:pt idx="1191">
                  <c:v>0.19696969696969696</c:v>
                </c:pt>
                <c:pt idx="1192">
                  <c:v>0.19696969696969696</c:v>
                </c:pt>
                <c:pt idx="1193">
                  <c:v>0.19696969696969696</c:v>
                </c:pt>
                <c:pt idx="1194">
                  <c:v>0.19696969696969696</c:v>
                </c:pt>
                <c:pt idx="1195">
                  <c:v>0.19696969696969696</c:v>
                </c:pt>
                <c:pt idx="1196">
                  <c:v>0.19729907773386035</c:v>
                </c:pt>
                <c:pt idx="1197">
                  <c:v>0.19729907773386035</c:v>
                </c:pt>
                <c:pt idx="1198">
                  <c:v>0.19746376811594202</c:v>
                </c:pt>
                <c:pt idx="1199">
                  <c:v>0.19762845849802371</c:v>
                </c:pt>
                <c:pt idx="1200">
                  <c:v>0.1979578392621871</c:v>
                </c:pt>
                <c:pt idx="1201">
                  <c:v>0.1979578392621871</c:v>
                </c:pt>
                <c:pt idx="1202">
                  <c:v>0.19828722002635046</c:v>
                </c:pt>
                <c:pt idx="1203">
                  <c:v>0.19828722002635046</c:v>
                </c:pt>
                <c:pt idx="1204">
                  <c:v>0.19845191040843216</c:v>
                </c:pt>
                <c:pt idx="1205">
                  <c:v>0.20372200263504611</c:v>
                </c:pt>
                <c:pt idx="1206">
                  <c:v>0.20372200263504611</c:v>
                </c:pt>
                <c:pt idx="1207">
                  <c:v>0.20372200263504611</c:v>
                </c:pt>
                <c:pt idx="1208">
                  <c:v>0.20372200263504611</c:v>
                </c:pt>
                <c:pt idx="1209">
                  <c:v>0.20372200263504611</c:v>
                </c:pt>
                <c:pt idx="1210">
                  <c:v>0.20372200263504611</c:v>
                </c:pt>
                <c:pt idx="1211">
                  <c:v>0.20372200263504611</c:v>
                </c:pt>
                <c:pt idx="1212">
                  <c:v>0.20372200263504611</c:v>
                </c:pt>
                <c:pt idx="1213">
                  <c:v>0.20372200263504611</c:v>
                </c:pt>
                <c:pt idx="1214">
                  <c:v>0.20372200263504611</c:v>
                </c:pt>
                <c:pt idx="1215">
                  <c:v>0.20372200263504611</c:v>
                </c:pt>
                <c:pt idx="1216">
                  <c:v>0.20372200263504611</c:v>
                </c:pt>
                <c:pt idx="1217">
                  <c:v>0.20372200263504611</c:v>
                </c:pt>
                <c:pt idx="1218">
                  <c:v>0.20372200263504611</c:v>
                </c:pt>
                <c:pt idx="1219">
                  <c:v>0.20372200263504611</c:v>
                </c:pt>
                <c:pt idx="1220">
                  <c:v>0.20372200263504611</c:v>
                </c:pt>
                <c:pt idx="1221">
                  <c:v>0.20372200263504611</c:v>
                </c:pt>
                <c:pt idx="1222">
                  <c:v>0.20372200263504611</c:v>
                </c:pt>
                <c:pt idx="1223">
                  <c:v>0.20372200263504611</c:v>
                </c:pt>
                <c:pt idx="1224">
                  <c:v>0.20372200263504611</c:v>
                </c:pt>
                <c:pt idx="1225">
                  <c:v>0.20372200263504611</c:v>
                </c:pt>
                <c:pt idx="1226">
                  <c:v>0.20372200263504611</c:v>
                </c:pt>
                <c:pt idx="1227">
                  <c:v>0.20372200263504611</c:v>
                </c:pt>
                <c:pt idx="1228">
                  <c:v>0.20372200263504611</c:v>
                </c:pt>
                <c:pt idx="1229">
                  <c:v>0.20372200263504611</c:v>
                </c:pt>
                <c:pt idx="1230">
                  <c:v>0.20372200263504611</c:v>
                </c:pt>
                <c:pt idx="1231">
                  <c:v>0.20372200263504611</c:v>
                </c:pt>
                <c:pt idx="1232">
                  <c:v>0.20372200263504611</c:v>
                </c:pt>
                <c:pt idx="1233">
                  <c:v>0.20372200263504611</c:v>
                </c:pt>
                <c:pt idx="1234">
                  <c:v>0.20372200263504611</c:v>
                </c:pt>
                <c:pt idx="1235">
                  <c:v>0.20372200263504611</c:v>
                </c:pt>
                <c:pt idx="1236">
                  <c:v>0.20372200263504611</c:v>
                </c:pt>
                <c:pt idx="1237">
                  <c:v>0.20405138339920947</c:v>
                </c:pt>
                <c:pt idx="1238">
                  <c:v>0.20405138339920947</c:v>
                </c:pt>
                <c:pt idx="1239">
                  <c:v>0.20438076416337286</c:v>
                </c:pt>
                <c:pt idx="1240">
                  <c:v>0.20438076416337286</c:v>
                </c:pt>
                <c:pt idx="1241">
                  <c:v>0.20833333333333334</c:v>
                </c:pt>
                <c:pt idx="1242">
                  <c:v>0.20833333333333334</c:v>
                </c:pt>
                <c:pt idx="1243">
                  <c:v>0.20833333333333334</c:v>
                </c:pt>
                <c:pt idx="1244">
                  <c:v>0.20833333333333334</c:v>
                </c:pt>
                <c:pt idx="1245">
                  <c:v>0.20833333333333334</c:v>
                </c:pt>
                <c:pt idx="1246">
                  <c:v>0.20833333333333334</c:v>
                </c:pt>
                <c:pt idx="1247">
                  <c:v>0.20833333333333334</c:v>
                </c:pt>
                <c:pt idx="1248">
                  <c:v>0.20833333333333334</c:v>
                </c:pt>
                <c:pt idx="1249">
                  <c:v>0.20833333333333334</c:v>
                </c:pt>
                <c:pt idx="1250">
                  <c:v>0.20833333333333334</c:v>
                </c:pt>
                <c:pt idx="1251">
                  <c:v>0.20833333333333334</c:v>
                </c:pt>
                <c:pt idx="1252">
                  <c:v>0.20833333333333334</c:v>
                </c:pt>
                <c:pt idx="1253">
                  <c:v>0.20833333333333334</c:v>
                </c:pt>
                <c:pt idx="1254">
                  <c:v>0.20833333333333334</c:v>
                </c:pt>
                <c:pt idx="1255">
                  <c:v>0.20833333333333334</c:v>
                </c:pt>
                <c:pt idx="1256">
                  <c:v>0.20833333333333334</c:v>
                </c:pt>
                <c:pt idx="1257">
                  <c:v>0.20833333333333334</c:v>
                </c:pt>
                <c:pt idx="1258">
                  <c:v>0.20833333333333334</c:v>
                </c:pt>
                <c:pt idx="1259">
                  <c:v>0.20833333333333334</c:v>
                </c:pt>
                <c:pt idx="1260">
                  <c:v>0.20833333333333334</c:v>
                </c:pt>
                <c:pt idx="1261">
                  <c:v>0.20833333333333334</c:v>
                </c:pt>
                <c:pt idx="1262">
                  <c:v>0.20833333333333334</c:v>
                </c:pt>
                <c:pt idx="1263">
                  <c:v>0.20833333333333334</c:v>
                </c:pt>
                <c:pt idx="1264">
                  <c:v>0.20833333333333334</c:v>
                </c:pt>
                <c:pt idx="1265">
                  <c:v>0.20899209486166007</c:v>
                </c:pt>
                <c:pt idx="1266">
                  <c:v>0.20899209486166007</c:v>
                </c:pt>
                <c:pt idx="1267">
                  <c:v>0.20899209486166007</c:v>
                </c:pt>
                <c:pt idx="1268">
                  <c:v>0.20899209486166007</c:v>
                </c:pt>
                <c:pt idx="1269">
                  <c:v>0.20932147562582346</c:v>
                </c:pt>
                <c:pt idx="1270">
                  <c:v>0.20932147562582346</c:v>
                </c:pt>
                <c:pt idx="1271">
                  <c:v>0.20965085638998682</c:v>
                </c:pt>
                <c:pt idx="1272">
                  <c:v>0.20965085638998682</c:v>
                </c:pt>
                <c:pt idx="1273">
                  <c:v>0.20981554677206851</c:v>
                </c:pt>
                <c:pt idx="1274">
                  <c:v>0.21212121212121213</c:v>
                </c:pt>
                <c:pt idx="1275">
                  <c:v>0.21212121212121213</c:v>
                </c:pt>
                <c:pt idx="1276">
                  <c:v>0.21212121212121213</c:v>
                </c:pt>
                <c:pt idx="1277">
                  <c:v>0.21212121212121213</c:v>
                </c:pt>
                <c:pt idx="1278">
                  <c:v>0.21212121212121213</c:v>
                </c:pt>
                <c:pt idx="1279">
                  <c:v>0.21212121212121213</c:v>
                </c:pt>
                <c:pt idx="1280">
                  <c:v>0.21212121212121213</c:v>
                </c:pt>
                <c:pt idx="1281">
                  <c:v>0.21212121212121213</c:v>
                </c:pt>
                <c:pt idx="1282">
                  <c:v>0.21212121212121213</c:v>
                </c:pt>
                <c:pt idx="1283">
                  <c:v>0.21212121212121213</c:v>
                </c:pt>
                <c:pt idx="1284">
                  <c:v>0.21212121212121213</c:v>
                </c:pt>
                <c:pt idx="1285">
                  <c:v>0.21212121212121213</c:v>
                </c:pt>
                <c:pt idx="1286">
                  <c:v>0.21212121212121213</c:v>
                </c:pt>
                <c:pt idx="1287">
                  <c:v>0.21212121212121213</c:v>
                </c:pt>
                <c:pt idx="1288">
                  <c:v>0.2134387351778656</c:v>
                </c:pt>
                <c:pt idx="1289">
                  <c:v>0.2134387351778656</c:v>
                </c:pt>
                <c:pt idx="1290">
                  <c:v>0.2134387351778656</c:v>
                </c:pt>
                <c:pt idx="1291">
                  <c:v>0.2134387351778656</c:v>
                </c:pt>
                <c:pt idx="1292">
                  <c:v>0.2134387351778656</c:v>
                </c:pt>
                <c:pt idx="1293">
                  <c:v>0.2134387351778656</c:v>
                </c:pt>
                <c:pt idx="1294">
                  <c:v>0.2134387351778656</c:v>
                </c:pt>
                <c:pt idx="1295">
                  <c:v>0.2134387351778656</c:v>
                </c:pt>
                <c:pt idx="1296">
                  <c:v>0.21393280632411066</c:v>
                </c:pt>
                <c:pt idx="1297">
                  <c:v>0.21393280632411066</c:v>
                </c:pt>
                <c:pt idx="1298">
                  <c:v>0.21393280632411066</c:v>
                </c:pt>
                <c:pt idx="1299">
                  <c:v>0.21426218708827405</c:v>
                </c:pt>
                <c:pt idx="1300">
                  <c:v>0.21426218708827405</c:v>
                </c:pt>
                <c:pt idx="1301">
                  <c:v>0.21459156785243741</c:v>
                </c:pt>
                <c:pt idx="1302">
                  <c:v>0.21459156785243741</c:v>
                </c:pt>
                <c:pt idx="1303">
                  <c:v>0.21541501976284586</c:v>
                </c:pt>
                <c:pt idx="1304">
                  <c:v>0.21541501976284586</c:v>
                </c:pt>
                <c:pt idx="1305">
                  <c:v>0.21541501976284586</c:v>
                </c:pt>
                <c:pt idx="1306">
                  <c:v>0.21541501976284586</c:v>
                </c:pt>
                <c:pt idx="1307">
                  <c:v>0.21541501976284586</c:v>
                </c:pt>
                <c:pt idx="1308">
                  <c:v>0.21607378129117261</c:v>
                </c:pt>
                <c:pt idx="1309">
                  <c:v>0.21607378129117261</c:v>
                </c:pt>
                <c:pt idx="1310">
                  <c:v>0.21607378129117261</c:v>
                </c:pt>
                <c:pt idx="1311">
                  <c:v>0.21607378129117261</c:v>
                </c:pt>
                <c:pt idx="1312">
                  <c:v>0.21837944664031619</c:v>
                </c:pt>
                <c:pt idx="1313">
                  <c:v>0.21837944664031619</c:v>
                </c:pt>
                <c:pt idx="1314">
                  <c:v>0.21837944664031619</c:v>
                </c:pt>
                <c:pt idx="1315">
                  <c:v>0.21837944664031619</c:v>
                </c:pt>
                <c:pt idx="1316">
                  <c:v>0.21837944664031619</c:v>
                </c:pt>
                <c:pt idx="1317">
                  <c:v>0.21837944664031619</c:v>
                </c:pt>
                <c:pt idx="1318">
                  <c:v>0.21837944664031619</c:v>
                </c:pt>
                <c:pt idx="1319">
                  <c:v>0.21837944664031619</c:v>
                </c:pt>
                <c:pt idx="1320">
                  <c:v>0.21837944664031619</c:v>
                </c:pt>
                <c:pt idx="1321">
                  <c:v>0.21837944664031619</c:v>
                </c:pt>
                <c:pt idx="1322">
                  <c:v>0.21837944664031619</c:v>
                </c:pt>
                <c:pt idx="1323">
                  <c:v>0.21837944664031619</c:v>
                </c:pt>
                <c:pt idx="1324">
                  <c:v>0.21837944664031619</c:v>
                </c:pt>
                <c:pt idx="1325">
                  <c:v>0.21837944664031619</c:v>
                </c:pt>
                <c:pt idx="1326">
                  <c:v>0.21986166007905139</c:v>
                </c:pt>
                <c:pt idx="1327">
                  <c:v>0.21986166007905139</c:v>
                </c:pt>
                <c:pt idx="1328">
                  <c:v>0.21986166007905139</c:v>
                </c:pt>
                <c:pt idx="1329">
                  <c:v>0.21986166007905139</c:v>
                </c:pt>
                <c:pt idx="1330">
                  <c:v>0.21986166007905139</c:v>
                </c:pt>
                <c:pt idx="1331">
                  <c:v>0.21986166007905139</c:v>
                </c:pt>
                <c:pt idx="1332">
                  <c:v>0.21986166007905139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0.22035573122529645</c:v>
                </c:pt>
                <c:pt idx="1336">
                  <c:v>0.22035573122529645</c:v>
                </c:pt>
                <c:pt idx="1337">
                  <c:v>0.22035573122529645</c:v>
                </c:pt>
                <c:pt idx="1338">
                  <c:v>0.22216732542819501</c:v>
                </c:pt>
                <c:pt idx="1339">
                  <c:v>0.22216732542819501</c:v>
                </c:pt>
                <c:pt idx="1340">
                  <c:v>0.22216732542819501</c:v>
                </c:pt>
                <c:pt idx="1341">
                  <c:v>0.22216732542819501</c:v>
                </c:pt>
                <c:pt idx="1342">
                  <c:v>0.22216732542819501</c:v>
                </c:pt>
                <c:pt idx="1343">
                  <c:v>0.22216732542819501</c:v>
                </c:pt>
                <c:pt idx="1344">
                  <c:v>0.22216732542819501</c:v>
                </c:pt>
                <c:pt idx="1345">
                  <c:v>0.22216732542819501</c:v>
                </c:pt>
                <c:pt idx="1346">
                  <c:v>0.22216732542819501</c:v>
                </c:pt>
                <c:pt idx="1347">
                  <c:v>0.22216732542819501</c:v>
                </c:pt>
                <c:pt idx="1348">
                  <c:v>0.22216732542819501</c:v>
                </c:pt>
                <c:pt idx="1349">
                  <c:v>0.22233201581027667</c:v>
                </c:pt>
                <c:pt idx="1350">
                  <c:v>0.22299077733860342</c:v>
                </c:pt>
                <c:pt idx="1351">
                  <c:v>0.22299077733860342</c:v>
                </c:pt>
                <c:pt idx="1352">
                  <c:v>0.22299077733860342</c:v>
                </c:pt>
                <c:pt idx="1353">
                  <c:v>0.22299077733860342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0.22595520421607379</c:v>
                </c:pt>
                <c:pt idx="1363">
                  <c:v>0.22595520421607379</c:v>
                </c:pt>
                <c:pt idx="1364">
                  <c:v>0.22595520421607379</c:v>
                </c:pt>
                <c:pt idx="1365">
                  <c:v>0.22595520421607379</c:v>
                </c:pt>
                <c:pt idx="1366">
                  <c:v>0.22595520421607379</c:v>
                </c:pt>
                <c:pt idx="1367">
                  <c:v>0.22595520421607379</c:v>
                </c:pt>
                <c:pt idx="1368">
                  <c:v>0.22595520421607379</c:v>
                </c:pt>
                <c:pt idx="1369">
                  <c:v>0.22595520421607379</c:v>
                </c:pt>
                <c:pt idx="1370">
                  <c:v>0.22595520421607379</c:v>
                </c:pt>
                <c:pt idx="1371">
                  <c:v>0.22595520421607379</c:v>
                </c:pt>
                <c:pt idx="1372">
                  <c:v>0.22661396574440051</c:v>
                </c:pt>
                <c:pt idx="1373">
                  <c:v>0.22661396574440051</c:v>
                </c:pt>
                <c:pt idx="1374">
                  <c:v>0.22661396574440051</c:v>
                </c:pt>
                <c:pt idx="1375">
                  <c:v>0.22661396574440051</c:v>
                </c:pt>
                <c:pt idx="1376">
                  <c:v>0.2269433465085639</c:v>
                </c:pt>
                <c:pt idx="1377">
                  <c:v>0.2269433465085639</c:v>
                </c:pt>
                <c:pt idx="1378">
                  <c:v>0.2271080368906456</c:v>
                </c:pt>
                <c:pt idx="1379">
                  <c:v>0.2318840579710145</c:v>
                </c:pt>
                <c:pt idx="1380">
                  <c:v>0.2318840579710145</c:v>
                </c:pt>
                <c:pt idx="1381">
                  <c:v>0.2318840579710145</c:v>
                </c:pt>
                <c:pt idx="1382">
                  <c:v>0.2318840579710145</c:v>
                </c:pt>
                <c:pt idx="1383">
                  <c:v>0.2318840579710145</c:v>
                </c:pt>
                <c:pt idx="1384">
                  <c:v>0.2318840579710145</c:v>
                </c:pt>
                <c:pt idx="1385">
                  <c:v>0.2318840579710145</c:v>
                </c:pt>
                <c:pt idx="1386">
                  <c:v>0.2318840579710145</c:v>
                </c:pt>
                <c:pt idx="1387">
                  <c:v>0.2318840579710145</c:v>
                </c:pt>
                <c:pt idx="1388">
                  <c:v>0.2318840579710145</c:v>
                </c:pt>
                <c:pt idx="1389">
                  <c:v>0.2318840579710145</c:v>
                </c:pt>
                <c:pt idx="1390">
                  <c:v>0.2318840579710145</c:v>
                </c:pt>
                <c:pt idx="1391">
                  <c:v>0.2318840579710145</c:v>
                </c:pt>
                <c:pt idx="1392">
                  <c:v>0.2318840579710145</c:v>
                </c:pt>
                <c:pt idx="1393">
                  <c:v>0.2318840579710145</c:v>
                </c:pt>
                <c:pt idx="1394">
                  <c:v>0.2318840579710145</c:v>
                </c:pt>
                <c:pt idx="1395">
                  <c:v>0.2318840579710145</c:v>
                </c:pt>
                <c:pt idx="1396">
                  <c:v>0.2318840579710145</c:v>
                </c:pt>
                <c:pt idx="1397">
                  <c:v>0.2318840579710145</c:v>
                </c:pt>
                <c:pt idx="1398">
                  <c:v>0.2318840579710145</c:v>
                </c:pt>
                <c:pt idx="1399">
                  <c:v>0.2318840579710145</c:v>
                </c:pt>
                <c:pt idx="1400">
                  <c:v>0.2318840579710145</c:v>
                </c:pt>
                <c:pt idx="1401">
                  <c:v>0.2318840579710145</c:v>
                </c:pt>
                <c:pt idx="1402">
                  <c:v>0.2318840579710145</c:v>
                </c:pt>
                <c:pt idx="1403">
                  <c:v>0.2318840579710145</c:v>
                </c:pt>
                <c:pt idx="1404">
                  <c:v>0.2318840579710145</c:v>
                </c:pt>
                <c:pt idx="1405">
                  <c:v>0.2318840579710145</c:v>
                </c:pt>
                <c:pt idx="1406">
                  <c:v>0.2318840579710145</c:v>
                </c:pt>
                <c:pt idx="1407">
                  <c:v>0.2318840579710145</c:v>
                </c:pt>
                <c:pt idx="1408">
                  <c:v>0.23204874835309619</c:v>
                </c:pt>
                <c:pt idx="1409">
                  <c:v>0.23649538866930173</c:v>
                </c:pt>
                <c:pt idx="1410">
                  <c:v>0.23649538866930173</c:v>
                </c:pt>
                <c:pt idx="1411">
                  <c:v>0.23649538866930173</c:v>
                </c:pt>
                <c:pt idx="1412">
                  <c:v>0.23649538866930173</c:v>
                </c:pt>
                <c:pt idx="1413">
                  <c:v>0.23649538866930173</c:v>
                </c:pt>
                <c:pt idx="1414">
                  <c:v>0.23649538866930173</c:v>
                </c:pt>
                <c:pt idx="1415">
                  <c:v>0.23649538866930173</c:v>
                </c:pt>
                <c:pt idx="1416">
                  <c:v>0.23649538866930173</c:v>
                </c:pt>
                <c:pt idx="1417">
                  <c:v>0.23649538866930173</c:v>
                </c:pt>
                <c:pt idx="1418">
                  <c:v>0.23649538866930173</c:v>
                </c:pt>
                <c:pt idx="1419">
                  <c:v>0.23649538866930173</c:v>
                </c:pt>
                <c:pt idx="1420">
                  <c:v>0.23649538866930173</c:v>
                </c:pt>
                <c:pt idx="1421">
                  <c:v>0.23649538866930173</c:v>
                </c:pt>
                <c:pt idx="1422">
                  <c:v>0.23649538866930173</c:v>
                </c:pt>
                <c:pt idx="1423">
                  <c:v>0.23649538866930173</c:v>
                </c:pt>
                <c:pt idx="1424">
                  <c:v>0.23649538866930173</c:v>
                </c:pt>
                <c:pt idx="1425">
                  <c:v>0.23649538866930173</c:v>
                </c:pt>
                <c:pt idx="1426">
                  <c:v>0.23649538866930173</c:v>
                </c:pt>
                <c:pt idx="1427">
                  <c:v>0.23649538866930173</c:v>
                </c:pt>
                <c:pt idx="1428">
                  <c:v>0.23649538866930173</c:v>
                </c:pt>
                <c:pt idx="1429">
                  <c:v>0.23649538866930173</c:v>
                </c:pt>
                <c:pt idx="1430">
                  <c:v>0.23649538866930173</c:v>
                </c:pt>
                <c:pt idx="1431">
                  <c:v>0.23649538866930173</c:v>
                </c:pt>
                <c:pt idx="1432">
                  <c:v>0.23649538866930173</c:v>
                </c:pt>
                <c:pt idx="1433">
                  <c:v>0.23649538866930173</c:v>
                </c:pt>
                <c:pt idx="1434">
                  <c:v>0.23649538866930173</c:v>
                </c:pt>
                <c:pt idx="1435">
                  <c:v>0.23649538866930173</c:v>
                </c:pt>
                <c:pt idx="1436">
                  <c:v>0.23731884057971014</c:v>
                </c:pt>
                <c:pt idx="1437">
                  <c:v>0.23731884057971014</c:v>
                </c:pt>
                <c:pt idx="1438">
                  <c:v>0.23731884057971014</c:v>
                </c:pt>
                <c:pt idx="1439">
                  <c:v>0.23731884057971014</c:v>
                </c:pt>
                <c:pt idx="1440">
                  <c:v>0.23731884057971014</c:v>
                </c:pt>
                <c:pt idx="1441">
                  <c:v>0.2378129117259552</c:v>
                </c:pt>
                <c:pt idx="1442">
                  <c:v>0.2378129117259552</c:v>
                </c:pt>
                <c:pt idx="1443">
                  <c:v>0.2378129117259552</c:v>
                </c:pt>
                <c:pt idx="1444">
                  <c:v>0.2379776021080369</c:v>
                </c:pt>
                <c:pt idx="1445">
                  <c:v>0.23814229249011859</c:v>
                </c:pt>
                <c:pt idx="1446">
                  <c:v>0.23880105401844531</c:v>
                </c:pt>
                <c:pt idx="1447">
                  <c:v>0.23880105401844531</c:v>
                </c:pt>
                <c:pt idx="1448">
                  <c:v>0.23880105401844531</c:v>
                </c:pt>
                <c:pt idx="1449">
                  <c:v>0.23880105401844531</c:v>
                </c:pt>
                <c:pt idx="1450">
                  <c:v>0.2391304347826087</c:v>
                </c:pt>
                <c:pt idx="1451">
                  <c:v>0.2391304347826087</c:v>
                </c:pt>
                <c:pt idx="1452">
                  <c:v>0.24160079051383399</c:v>
                </c:pt>
                <c:pt idx="1453">
                  <c:v>0.24160079051383399</c:v>
                </c:pt>
                <c:pt idx="1454">
                  <c:v>0.24160079051383399</c:v>
                </c:pt>
                <c:pt idx="1455">
                  <c:v>0.24160079051383399</c:v>
                </c:pt>
                <c:pt idx="1456">
                  <c:v>0.24160079051383399</c:v>
                </c:pt>
                <c:pt idx="1457">
                  <c:v>0.24160079051383399</c:v>
                </c:pt>
                <c:pt idx="1458">
                  <c:v>0.24160079051383399</c:v>
                </c:pt>
                <c:pt idx="1459">
                  <c:v>0.24160079051383399</c:v>
                </c:pt>
                <c:pt idx="1460">
                  <c:v>0.24160079051383399</c:v>
                </c:pt>
                <c:pt idx="1461">
                  <c:v>0.24160079051383399</c:v>
                </c:pt>
                <c:pt idx="1462">
                  <c:v>0.24160079051383399</c:v>
                </c:pt>
                <c:pt idx="1463">
                  <c:v>0.24160079051383399</c:v>
                </c:pt>
                <c:pt idx="1464">
                  <c:v>0.24160079051383399</c:v>
                </c:pt>
                <c:pt idx="1465">
                  <c:v>0.24160079051383399</c:v>
                </c:pt>
                <c:pt idx="1466">
                  <c:v>0.24160079051383399</c:v>
                </c:pt>
                <c:pt idx="1467">
                  <c:v>0.24176548089591568</c:v>
                </c:pt>
                <c:pt idx="1468">
                  <c:v>0.2425889328063241</c:v>
                </c:pt>
                <c:pt idx="1469">
                  <c:v>0.2425889328063241</c:v>
                </c:pt>
                <c:pt idx="1470">
                  <c:v>0.2425889328063241</c:v>
                </c:pt>
                <c:pt idx="1471">
                  <c:v>0.2425889328063241</c:v>
                </c:pt>
                <c:pt idx="1472">
                  <c:v>0.2425889328063241</c:v>
                </c:pt>
                <c:pt idx="1473">
                  <c:v>0.24472990777338605</c:v>
                </c:pt>
                <c:pt idx="1474">
                  <c:v>0.24472990777338605</c:v>
                </c:pt>
                <c:pt idx="1475">
                  <c:v>0.24472990777338605</c:v>
                </c:pt>
                <c:pt idx="1476">
                  <c:v>0.24472990777338605</c:v>
                </c:pt>
                <c:pt idx="1477">
                  <c:v>0.24472990777338605</c:v>
                </c:pt>
                <c:pt idx="1478">
                  <c:v>0.24472990777338605</c:v>
                </c:pt>
                <c:pt idx="1479">
                  <c:v>0.24472990777338605</c:v>
                </c:pt>
                <c:pt idx="1480">
                  <c:v>0.24472990777338605</c:v>
                </c:pt>
                <c:pt idx="1481">
                  <c:v>0.24472990777338605</c:v>
                </c:pt>
                <c:pt idx="1482">
                  <c:v>0.24472990777338605</c:v>
                </c:pt>
                <c:pt idx="1483">
                  <c:v>0.24472990777338605</c:v>
                </c:pt>
                <c:pt idx="1484">
                  <c:v>0.24472990777338605</c:v>
                </c:pt>
                <c:pt idx="1485">
                  <c:v>0.24472990777338605</c:v>
                </c:pt>
                <c:pt idx="1486">
                  <c:v>0.24489459815546771</c:v>
                </c:pt>
                <c:pt idx="1487">
                  <c:v>0.24571805006587616</c:v>
                </c:pt>
                <c:pt idx="1488">
                  <c:v>0.24571805006587616</c:v>
                </c:pt>
                <c:pt idx="1489">
                  <c:v>0.24571805006587616</c:v>
                </c:pt>
                <c:pt idx="1490">
                  <c:v>0.24571805006587616</c:v>
                </c:pt>
                <c:pt idx="1491">
                  <c:v>0.24571805006587616</c:v>
                </c:pt>
                <c:pt idx="1492">
                  <c:v>0.24604743083003952</c:v>
                </c:pt>
                <c:pt idx="1493">
                  <c:v>0.24604743083003952</c:v>
                </c:pt>
                <c:pt idx="1494">
                  <c:v>0.24621212121212122</c:v>
                </c:pt>
                <c:pt idx="1495">
                  <c:v>0.24654150197628458</c:v>
                </c:pt>
                <c:pt idx="1496">
                  <c:v>0.24654150197628458</c:v>
                </c:pt>
                <c:pt idx="1497">
                  <c:v>0.24752964426877469</c:v>
                </c:pt>
                <c:pt idx="1498">
                  <c:v>0.24752964426877469</c:v>
                </c:pt>
                <c:pt idx="1499">
                  <c:v>0.24752964426877469</c:v>
                </c:pt>
                <c:pt idx="1500">
                  <c:v>0.24752964426877469</c:v>
                </c:pt>
                <c:pt idx="1501">
                  <c:v>0.24752964426877469</c:v>
                </c:pt>
                <c:pt idx="1502">
                  <c:v>0.24752964426877469</c:v>
                </c:pt>
                <c:pt idx="1503">
                  <c:v>0.25049407114624506</c:v>
                </c:pt>
                <c:pt idx="1504">
                  <c:v>0.25049407114624506</c:v>
                </c:pt>
                <c:pt idx="1505">
                  <c:v>0.25049407114624506</c:v>
                </c:pt>
                <c:pt idx="1506">
                  <c:v>0.25049407114624506</c:v>
                </c:pt>
                <c:pt idx="1507">
                  <c:v>0.25049407114624506</c:v>
                </c:pt>
                <c:pt idx="1508">
                  <c:v>0.25049407114624506</c:v>
                </c:pt>
                <c:pt idx="1509">
                  <c:v>0.25049407114624506</c:v>
                </c:pt>
                <c:pt idx="1510">
                  <c:v>0.25049407114624506</c:v>
                </c:pt>
                <c:pt idx="1511">
                  <c:v>0.25049407114624506</c:v>
                </c:pt>
                <c:pt idx="1512">
                  <c:v>0.25049407114624506</c:v>
                </c:pt>
                <c:pt idx="1513">
                  <c:v>0.25049407114624506</c:v>
                </c:pt>
                <c:pt idx="1514">
                  <c:v>0.25049407114624506</c:v>
                </c:pt>
                <c:pt idx="1515">
                  <c:v>0.25049407114624506</c:v>
                </c:pt>
                <c:pt idx="1516">
                  <c:v>0.25049407114624506</c:v>
                </c:pt>
                <c:pt idx="1517">
                  <c:v>0.25049407114624506</c:v>
                </c:pt>
                <c:pt idx="1518">
                  <c:v>0.25049407114624506</c:v>
                </c:pt>
                <c:pt idx="1519">
                  <c:v>0.25049407114624506</c:v>
                </c:pt>
                <c:pt idx="1520">
                  <c:v>0.25049407114624506</c:v>
                </c:pt>
                <c:pt idx="1521">
                  <c:v>0.25065876152832672</c:v>
                </c:pt>
                <c:pt idx="1522">
                  <c:v>0.25082345191040845</c:v>
                </c:pt>
                <c:pt idx="1523">
                  <c:v>0.25181159420289856</c:v>
                </c:pt>
                <c:pt idx="1524">
                  <c:v>0.25181159420289856</c:v>
                </c:pt>
                <c:pt idx="1525">
                  <c:v>0.25181159420289856</c:v>
                </c:pt>
                <c:pt idx="1526">
                  <c:v>0.25181159420289856</c:v>
                </c:pt>
                <c:pt idx="1527">
                  <c:v>0.25181159420289856</c:v>
                </c:pt>
                <c:pt idx="1528">
                  <c:v>0.25181159420289856</c:v>
                </c:pt>
                <c:pt idx="1529">
                  <c:v>0.25214097496706195</c:v>
                </c:pt>
                <c:pt idx="1530">
                  <c:v>0.25214097496706195</c:v>
                </c:pt>
                <c:pt idx="1531">
                  <c:v>0.25279973649538867</c:v>
                </c:pt>
                <c:pt idx="1532">
                  <c:v>0.25279973649538867</c:v>
                </c:pt>
                <c:pt idx="1533">
                  <c:v>0.25279973649538867</c:v>
                </c:pt>
                <c:pt idx="1534">
                  <c:v>0.25279973649538867</c:v>
                </c:pt>
                <c:pt idx="1535">
                  <c:v>0.2534584980237154</c:v>
                </c:pt>
                <c:pt idx="1536">
                  <c:v>0.2534584980237154</c:v>
                </c:pt>
                <c:pt idx="1537">
                  <c:v>0.2534584980237154</c:v>
                </c:pt>
                <c:pt idx="1538">
                  <c:v>0.2534584980237154</c:v>
                </c:pt>
                <c:pt idx="1539">
                  <c:v>0.25395256916996045</c:v>
                </c:pt>
                <c:pt idx="1540">
                  <c:v>0.25395256916996045</c:v>
                </c:pt>
                <c:pt idx="1541">
                  <c:v>0.25395256916996045</c:v>
                </c:pt>
                <c:pt idx="1542">
                  <c:v>0.2547760210803689</c:v>
                </c:pt>
                <c:pt idx="1543">
                  <c:v>0.2547760210803689</c:v>
                </c:pt>
                <c:pt idx="1544">
                  <c:v>0.2547760210803689</c:v>
                </c:pt>
                <c:pt idx="1545">
                  <c:v>0.2547760210803689</c:v>
                </c:pt>
                <c:pt idx="1546">
                  <c:v>0.2547760210803689</c:v>
                </c:pt>
                <c:pt idx="1547">
                  <c:v>0.25625823451910407</c:v>
                </c:pt>
                <c:pt idx="1548">
                  <c:v>0.25625823451910407</c:v>
                </c:pt>
                <c:pt idx="1549">
                  <c:v>0.25625823451910407</c:v>
                </c:pt>
                <c:pt idx="1550">
                  <c:v>0.25625823451910407</c:v>
                </c:pt>
                <c:pt idx="1551">
                  <c:v>0.25625823451910407</c:v>
                </c:pt>
                <c:pt idx="1552">
                  <c:v>0.25625823451910407</c:v>
                </c:pt>
                <c:pt idx="1553">
                  <c:v>0.25625823451910407</c:v>
                </c:pt>
                <c:pt idx="1554">
                  <c:v>0.25625823451910407</c:v>
                </c:pt>
                <c:pt idx="1555">
                  <c:v>0.25625823451910407</c:v>
                </c:pt>
                <c:pt idx="1556">
                  <c:v>0.26268115942028986</c:v>
                </c:pt>
                <c:pt idx="1557">
                  <c:v>0.26268115942028986</c:v>
                </c:pt>
                <c:pt idx="1558">
                  <c:v>0.26268115942028986</c:v>
                </c:pt>
                <c:pt idx="1559">
                  <c:v>0.26268115942028986</c:v>
                </c:pt>
                <c:pt idx="1560">
                  <c:v>0.26268115942028986</c:v>
                </c:pt>
                <c:pt idx="1561">
                  <c:v>0.26268115942028986</c:v>
                </c:pt>
                <c:pt idx="1562">
                  <c:v>0.26268115942028986</c:v>
                </c:pt>
                <c:pt idx="1563">
                  <c:v>0.26268115942028986</c:v>
                </c:pt>
                <c:pt idx="1564">
                  <c:v>0.26268115942028986</c:v>
                </c:pt>
                <c:pt idx="1565">
                  <c:v>0.26268115942028986</c:v>
                </c:pt>
                <c:pt idx="1566">
                  <c:v>0.26268115942028986</c:v>
                </c:pt>
                <c:pt idx="1567">
                  <c:v>0.26268115942028986</c:v>
                </c:pt>
                <c:pt idx="1568">
                  <c:v>0.26268115942028986</c:v>
                </c:pt>
                <c:pt idx="1569">
                  <c:v>0.26268115942028986</c:v>
                </c:pt>
                <c:pt idx="1570">
                  <c:v>0.26268115942028986</c:v>
                </c:pt>
                <c:pt idx="1571">
                  <c:v>0.26268115942028986</c:v>
                </c:pt>
                <c:pt idx="1572">
                  <c:v>0.26268115942028986</c:v>
                </c:pt>
                <c:pt idx="1573">
                  <c:v>0.26268115942028986</c:v>
                </c:pt>
                <c:pt idx="1574">
                  <c:v>0.26268115942028986</c:v>
                </c:pt>
                <c:pt idx="1575">
                  <c:v>0.26268115942028986</c:v>
                </c:pt>
                <c:pt idx="1576">
                  <c:v>0.26268115942028986</c:v>
                </c:pt>
                <c:pt idx="1577">
                  <c:v>0.26268115942028986</c:v>
                </c:pt>
                <c:pt idx="1578">
                  <c:v>0.26268115942028986</c:v>
                </c:pt>
                <c:pt idx="1579">
                  <c:v>0.26268115942028986</c:v>
                </c:pt>
                <c:pt idx="1580">
                  <c:v>0.26268115942028986</c:v>
                </c:pt>
                <c:pt idx="1581">
                  <c:v>0.26268115942028986</c:v>
                </c:pt>
                <c:pt idx="1582">
                  <c:v>0.26268115942028986</c:v>
                </c:pt>
                <c:pt idx="1583">
                  <c:v>0.26268115942028986</c:v>
                </c:pt>
                <c:pt idx="1584">
                  <c:v>0.26268115942028986</c:v>
                </c:pt>
                <c:pt idx="1585">
                  <c:v>0.26268115942028986</c:v>
                </c:pt>
                <c:pt idx="1586">
                  <c:v>0.26268115942028986</c:v>
                </c:pt>
                <c:pt idx="1587">
                  <c:v>0.26268115942028986</c:v>
                </c:pt>
                <c:pt idx="1588">
                  <c:v>0.26268115942028986</c:v>
                </c:pt>
                <c:pt idx="1589">
                  <c:v>0.26268115942028986</c:v>
                </c:pt>
                <c:pt idx="1590">
                  <c:v>0.26268115942028986</c:v>
                </c:pt>
                <c:pt idx="1591">
                  <c:v>0.26268115942028986</c:v>
                </c:pt>
                <c:pt idx="1592">
                  <c:v>0.26268115942028986</c:v>
                </c:pt>
                <c:pt idx="1593">
                  <c:v>0.26268115942028986</c:v>
                </c:pt>
                <c:pt idx="1594">
                  <c:v>0.26268115942028986</c:v>
                </c:pt>
                <c:pt idx="1595">
                  <c:v>0.26317523056653491</c:v>
                </c:pt>
                <c:pt idx="1596">
                  <c:v>0.26317523056653491</c:v>
                </c:pt>
                <c:pt idx="1597">
                  <c:v>0.26317523056653491</c:v>
                </c:pt>
                <c:pt idx="1598">
                  <c:v>0.26333992094861658</c:v>
                </c:pt>
                <c:pt idx="1599">
                  <c:v>0.26383399209486164</c:v>
                </c:pt>
                <c:pt idx="1600">
                  <c:v>0.26383399209486164</c:v>
                </c:pt>
                <c:pt idx="1601">
                  <c:v>0.26383399209486164</c:v>
                </c:pt>
                <c:pt idx="1602">
                  <c:v>0.26465744400527008</c:v>
                </c:pt>
                <c:pt idx="1603">
                  <c:v>0.26465744400527008</c:v>
                </c:pt>
                <c:pt idx="1604">
                  <c:v>0.26465744400527008</c:v>
                </c:pt>
                <c:pt idx="1605">
                  <c:v>0.26465744400527008</c:v>
                </c:pt>
                <c:pt idx="1606">
                  <c:v>0.26465744400527008</c:v>
                </c:pt>
                <c:pt idx="1607">
                  <c:v>0.2648221343873518</c:v>
                </c:pt>
                <c:pt idx="1608">
                  <c:v>0.26564558629776019</c:v>
                </c:pt>
                <c:pt idx="1609">
                  <c:v>0.26564558629776019</c:v>
                </c:pt>
                <c:pt idx="1610">
                  <c:v>0.26564558629776019</c:v>
                </c:pt>
                <c:pt idx="1611">
                  <c:v>0.26564558629776019</c:v>
                </c:pt>
                <c:pt idx="1612">
                  <c:v>0.26564558629776019</c:v>
                </c:pt>
                <c:pt idx="1613">
                  <c:v>0.26679841897233203</c:v>
                </c:pt>
                <c:pt idx="1614">
                  <c:v>0.26679841897233203</c:v>
                </c:pt>
                <c:pt idx="1615">
                  <c:v>0.26679841897233203</c:v>
                </c:pt>
                <c:pt idx="1616">
                  <c:v>0.26679841897233203</c:v>
                </c:pt>
                <c:pt idx="1617">
                  <c:v>0.26679841897233203</c:v>
                </c:pt>
                <c:pt idx="1618">
                  <c:v>0.26679841897233203</c:v>
                </c:pt>
                <c:pt idx="1619">
                  <c:v>0.26679841897233203</c:v>
                </c:pt>
                <c:pt idx="1620">
                  <c:v>0.26778656126482214</c:v>
                </c:pt>
                <c:pt idx="1621">
                  <c:v>0.26778656126482214</c:v>
                </c:pt>
                <c:pt idx="1622">
                  <c:v>0.26778656126482214</c:v>
                </c:pt>
                <c:pt idx="1623">
                  <c:v>0.26778656126482214</c:v>
                </c:pt>
                <c:pt idx="1624">
                  <c:v>0.26778656126482214</c:v>
                </c:pt>
                <c:pt idx="1625">
                  <c:v>0.26778656126482214</c:v>
                </c:pt>
                <c:pt idx="1626">
                  <c:v>0.27124505928853754</c:v>
                </c:pt>
                <c:pt idx="1627">
                  <c:v>0.27124505928853754</c:v>
                </c:pt>
                <c:pt idx="1628">
                  <c:v>0.27124505928853754</c:v>
                </c:pt>
                <c:pt idx="1629">
                  <c:v>0.27124505928853754</c:v>
                </c:pt>
                <c:pt idx="1630">
                  <c:v>0.27124505928853754</c:v>
                </c:pt>
                <c:pt idx="1631">
                  <c:v>0.27124505928853754</c:v>
                </c:pt>
                <c:pt idx="1632">
                  <c:v>0.27124505928853754</c:v>
                </c:pt>
                <c:pt idx="1633">
                  <c:v>0.27124505928853754</c:v>
                </c:pt>
                <c:pt idx="1634">
                  <c:v>0.27124505928853754</c:v>
                </c:pt>
                <c:pt idx="1635">
                  <c:v>0.27124505928853754</c:v>
                </c:pt>
                <c:pt idx="1636">
                  <c:v>0.27124505928853754</c:v>
                </c:pt>
                <c:pt idx="1637">
                  <c:v>0.27124505928853754</c:v>
                </c:pt>
                <c:pt idx="1638">
                  <c:v>0.27124505928853754</c:v>
                </c:pt>
                <c:pt idx="1639">
                  <c:v>0.27124505928853754</c:v>
                </c:pt>
                <c:pt idx="1640">
                  <c:v>0.27124505928853754</c:v>
                </c:pt>
                <c:pt idx="1641">
                  <c:v>0.27124505928853754</c:v>
                </c:pt>
                <c:pt idx="1642">
                  <c:v>0.27124505928853754</c:v>
                </c:pt>
                <c:pt idx="1643">
                  <c:v>0.27124505928853754</c:v>
                </c:pt>
                <c:pt idx="1644">
                  <c:v>0.27124505928853754</c:v>
                </c:pt>
                <c:pt idx="1645">
                  <c:v>0.27124505928853754</c:v>
                </c:pt>
                <c:pt idx="1646">
                  <c:v>0.27124505928853754</c:v>
                </c:pt>
                <c:pt idx="1647">
                  <c:v>0.2743741765480896</c:v>
                </c:pt>
                <c:pt idx="1648">
                  <c:v>0.2743741765480896</c:v>
                </c:pt>
                <c:pt idx="1649">
                  <c:v>0.2743741765480896</c:v>
                </c:pt>
                <c:pt idx="1650">
                  <c:v>0.2743741765480896</c:v>
                </c:pt>
                <c:pt idx="1651">
                  <c:v>0.2743741765480896</c:v>
                </c:pt>
                <c:pt idx="1652">
                  <c:v>0.2743741765480896</c:v>
                </c:pt>
                <c:pt idx="1653">
                  <c:v>0.2743741765480896</c:v>
                </c:pt>
                <c:pt idx="1654">
                  <c:v>0.2743741765480896</c:v>
                </c:pt>
                <c:pt idx="1655">
                  <c:v>0.2743741765480896</c:v>
                </c:pt>
                <c:pt idx="1656">
                  <c:v>0.2743741765480896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0.27453886693017127</c:v>
                </c:pt>
                <c:pt idx="1667">
                  <c:v>0.27618577075098816</c:v>
                </c:pt>
                <c:pt idx="1668">
                  <c:v>0.27618577075098816</c:v>
                </c:pt>
                <c:pt idx="1669">
                  <c:v>0.27618577075098816</c:v>
                </c:pt>
                <c:pt idx="1670">
                  <c:v>0.27618577075098816</c:v>
                </c:pt>
                <c:pt idx="1671">
                  <c:v>0.27618577075098816</c:v>
                </c:pt>
                <c:pt idx="1672">
                  <c:v>0.27618577075098816</c:v>
                </c:pt>
                <c:pt idx="1673">
                  <c:v>0.27618577075098816</c:v>
                </c:pt>
                <c:pt idx="1674">
                  <c:v>0.27618577075098816</c:v>
                </c:pt>
                <c:pt idx="1675">
                  <c:v>0.27618577075098816</c:v>
                </c:pt>
                <c:pt idx="1676">
                  <c:v>0.27618577075098816</c:v>
                </c:pt>
                <c:pt idx="1677">
                  <c:v>0.27700922266139655</c:v>
                </c:pt>
                <c:pt idx="1678">
                  <c:v>0.27700922266139655</c:v>
                </c:pt>
                <c:pt idx="1679">
                  <c:v>0.27700922266139655</c:v>
                </c:pt>
                <c:pt idx="1680">
                  <c:v>0.27700922266139655</c:v>
                </c:pt>
                <c:pt idx="1681">
                  <c:v>0.27700922266139655</c:v>
                </c:pt>
                <c:pt idx="1682">
                  <c:v>0.28129117259552044</c:v>
                </c:pt>
                <c:pt idx="1683">
                  <c:v>0.28129117259552044</c:v>
                </c:pt>
                <c:pt idx="1684">
                  <c:v>0.28129117259552044</c:v>
                </c:pt>
                <c:pt idx="1685">
                  <c:v>0.28129117259552044</c:v>
                </c:pt>
                <c:pt idx="1686">
                  <c:v>0.28129117259552044</c:v>
                </c:pt>
                <c:pt idx="1687">
                  <c:v>0.28129117259552044</c:v>
                </c:pt>
                <c:pt idx="1688">
                  <c:v>0.28129117259552044</c:v>
                </c:pt>
                <c:pt idx="1689">
                  <c:v>0.28129117259552044</c:v>
                </c:pt>
                <c:pt idx="1690">
                  <c:v>0.28129117259552044</c:v>
                </c:pt>
                <c:pt idx="1691">
                  <c:v>0.28129117259552044</c:v>
                </c:pt>
                <c:pt idx="1692">
                  <c:v>0.28129117259552044</c:v>
                </c:pt>
                <c:pt idx="1693">
                  <c:v>0.28129117259552044</c:v>
                </c:pt>
                <c:pt idx="1694">
                  <c:v>0.28129117259552044</c:v>
                </c:pt>
                <c:pt idx="1695">
                  <c:v>0.28129117259552044</c:v>
                </c:pt>
                <c:pt idx="1696">
                  <c:v>0.28129117259552044</c:v>
                </c:pt>
                <c:pt idx="1697">
                  <c:v>0.28129117259552044</c:v>
                </c:pt>
                <c:pt idx="1698">
                  <c:v>0.28129117259552044</c:v>
                </c:pt>
                <c:pt idx="1699">
                  <c:v>0.28129117259552044</c:v>
                </c:pt>
                <c:pt idx="1700">
                  <c:v>0.28129117259552044</c:v>
                </c:pt>
                <c:pt idx="1701">
                  <c:v>0.28129117259552044</c:v>
                </c:pt>
                <c:pt idx="1702">
                  <c:v>0.28129117259552044</c:v>
                </c:pt>
                <c:pt idx="1703">
                  <c:v>0.28129117259552044</c:v>
                </c:pt>
                <c:pt idx="1704">
                  <c:v>0.28129117259552044</c:v>
                </c:pt>
                <c:pt idx="1705">
                  <c:v>0.28129117259552044</c:v>
                </c:pt>
                <c:pt idx="1706">
                  <c:v>0.28129117259552044</c:v>
                </c:pt>
                <c:pt idx="1707">
                  <c:v>0.28129117259552044</c:v>
                </c:pt>
                <c:pt idx="1708">
                  <c:v>0.28211462450592883</c:v>
                </c:pt>
                <c:pt idx="1709">
                  <c:v>0.28211462450592883</c:v>
                </c:pt>
                <c:pt idx="1710">
                  <c:v>0.28211462450592883</c:v>
                </c:pt>
                <c:pt idx="1711">
                  <c:v>0.28211462450592883</c:v>
                </c:pt>
                <c:pt idx="1712">
                  <c:v>0.28211462450592883</c:v>
                </c:pt>
                <c:pt idx="1713">
                  <c:v>0.28409090909090912</c:v>
                </c:pt>
                <c:pt idx="1714">
                  <c:v>0.28409090909090912</c:v>
                </c:pt>
                <c:pt idx="1715">
                  <c:v>0.28409090909090912</c:v>
                </c:pt>
                <c:pt idx="1716">
                  <c:v>0.28409090909090912</c:v>
                </c:pt>
                <c:pt idx="1717">
                  <c:v>0.28409090909090912</c:v>
                </c:pt>
                <c:pt idx="1718">
                  <c:v>0.28409090909090912</c:v>
                </c:pt>
                <c:pt idx="1719">
                  <c:v>0.28409090909090912</c:v>
                </c:pt>
                <c:pt idx="1720">
                  <c:v>0.28409090909090912</c:v>
                </c:pt>
                <c:pt idx="1721">
                  <c:v>0.28409090909090912</c:v>
                </c:pt>
                <c:pt idx="1722">
                  <c:v>0.28409090909090912</c:v>
                </c:pt>
                <c:pt idx="1723">
                  <c:v>0.28409090909090912</c:v>
                </c:pt>
                <c:pt idx="1724">
                  <c:v>0.28409090909090912</c:v>
                </c:pt>
                <c:pt idx="1725">
                  <c:v>0.28442028985507245</c:v>
                </c:pt>
                <c:pt idx="1726">
                  <c:v>0.28442028985507245</c:v>
                </c:pt>
                <c:pt idx="1727">
                  <c:v>0.28557312252964429</c:v>
                </c:pt>
                <c:pt idx="1728">
                  <c:v>0.28557312252964429</c:v>
                </c:pt>
                <c:pt idx="1729">
                  <c:v>0.28557312252964429</c:v>
                </c:pt>
                <c:pt idx="1730">
                  <c:v>0.28557312252964429</c:v>
                </c:pt>
                <c:pt idx="1731">
                  <c:v>0.28557312252964429</c:v>
                </c:pt>
                <c:pt idx="1732">
                  <c:v>0.28557312252964429</c:v>
                </c:pt>
                <c:pt idx="1733">
                  <c:v>0.28557312252964429</c:v>
                </c:pt>
                <c:pt idx="1734">
                  <c:v>0.28837285902503296</c:v>
                </c:pt>
                <c:pt idx="1735">
                  <c:v>0.28837285902503296</c:v>
                </c:pt>
                <c:pt idx="1736">
                  <c:v>0.28837285902503296</c:v>
                </c:pt>
                <c:pt idx="1737">
                  <c:v>0.28837285902503296</c:v>
                </c:pt>
                <c:pt idx="1738">
                  <c:v>0.28837285902503296</c:v>
                </c:pt>
                <c:pt idx="1739">
                  <c:v>0.28837285902503296</c:v>
                </c:pt>
                <c:pt idx="1740">
                  <c:v>0.28837285902503296</c:v>
                </c:pt>
                <c:pt idx="1741">
                  <c:v>0.28837285902503296</c:v>
                </c:pt>
                <c:pt idx="1742">
                  <c:v>0.28837285902503296</c:v>
                </c:pt>
                <c:pt idx="1743">
                  <c:v>0.28837285902503296</c:v>
                </c:pt>
                <c:pt idx="1744">
                  <c:v>0.28837285902503296</c:v>
                </c:pt>
                <c:pt idx="1745">
                  <c:v>0.28837285902503296</c:v>
                </c:pt>
                <c:pt idx="1746">
                  <c:v>0.28837285902503296</c:v>
                </c:pt>
                <c:pt idx="1747">
                  <c:v>0.28837285902503296</c:v>
                </c:pt>
                <c:pt idx="1748">
                  <c:v>0.28837285902503296</c:v>
                </c:pt>
                <c:pt idx="1749">
                  <c:v>0.28837285902503296</c:v>
                </c:pt>
                <c:pt idx="1750">
                  <c:v>0.28837285902503296</c:v>
                </c:pt>
                <c:pt idx="1751">
                  <c:v>0.2896903820816864</c:v>
                </c:pt>
                <c:pt idx="1752">
                  <c:v>0.2896903820816864</c:v>
                </c:pt>
                <c:pt idx="1753">
                  <c:v>0.2896903820816864</c:v>
                </c:pt>
                <c:pt idx="1754">
                  <c:v>0.2896903820816864</c:v>
                </c:pt>
                <c:pt idx="1755">
                  <c:v>0.2896903820816864</c:v>
                </c:pt>
                <c:pt idx="1756">
                  <c:v>0.2896903820816864</c:v>
                </c:pt>
                <c:pt idx="1757">
                  <c:v>0.2896903820816864</c:v>
                </c:pt>
                <c:pt idx="1758">
                  <c:v>0.2896903820816864</c:v>
                </c:pt>
                <c:pt idx="1759">
                  <c:v>0.2913372859025033</c:v>
                </c:pt>
                <c:pt idx="1760">
                  <c:v>0.2913372859025033</c:v>
                </c:pt>
                <c:pt idx="1761">
                  <c:v>0.2913372859025033</c:v>
                </c:pt>
                <c:pt idx="1762">
                  <c:v>0.2913372859025033</c:v>
                </c:pt>
                <c:pt idx="1763">
                  <c:v>0.2913372859025033</c:v>
                </c:pt>
                <c:pt idx="1764">
                  <c:v>0.2913372859025033</c:v>
                </c:pt>
                <c:pt idx="1765">
                  <c:v>0.2913372859025033</c:v>
                </c:pt>
                <c:pt idx="1766">
                  <c:v>0.2913372859025033</c:v>
                </c:pt>
                <c:pt idx="1767">
                  <c:v>0.2913372859025033</c:v>
                </c:pt>
                <c:pt idx="1768">
                  <c:v>0.2913372859025033</c:v>
                </c:pt>
                <c:pt idx="1769">
                  <c:v>0.29166666666666669</c:v>
                </c:pt>
                <c:pt idx="1770">
                  <c:v>0.29166666666666669</c:v>
                </c:pt>
                <c:pt idx="1771">
                  <c:v>0.29183135704874835</c:v>
                </c:pt>
                <c:pt idx="1772">
                  <c:v>0.29199604743083002</c:v>
                </c:pt>
                <c:pt idx="1773">
                  <c:v>0.29232542819499341</c:v>
                </c:pt>
                <c:pt idx="1774">
                  <c:v>0.29232542819499341</c:v>
                </c:pt>
                <c:pt idx="1775">
                  <c:v>0.29496047430830041</c:v>
                </c:pt>
                <c:pt idx="1776">
                  <c:v>0.29496047430830041</c:v>
                </c:pt>
                <c:pt idx="1777">
                  <c:v>0.29496047430830041</c:v>
                </c:pt>
                <c:pt idx="1778">
                  <c:v>0.29496047430830041</c:v>
                </c:pt>
                <c:pt idx="1779">
                  <c:v>0.29496047430830041</c:v>
                </c:pt>
                <c:pt idx="1780">
                  <c:v>0.29496047430830041</c:v>
                </c:pt>
                <c:pt idx="1781">
                  <c:v>0.29496047430830041</c:v>
                </c:pt>
                <c:pt idx="1782">
                  <c:v>0.29496047430830041</c:v>
                </c:pt>
                <c:pt idx="1783">
                  <c:v>0.29496047430830041</c:v>
                </c:pt>
                <c:pt idx="1784">
                  <c:v>0.29496047430830041</c:v>
                </c:pt>
                <c:pt idx="1785">
                  <c:v>0.29496047430830041</c:v>
                </c:pt>
                <c:pt idx="1786">
                  <c:v>0.29496047430830041</c:v>
                </c:pt>
                <c:pt idx="1787">
                  <c:v>0.29496047430830041</c:v>
                </c:pt>
                <c:pt idx="1788">
                  <c:v>0.29496047430830041</c:v>
                </c:pt>
                <c:pt idx="1789">
                  <c:v>0.29496047430830041</c:v>
                </c:pt>
                <c:pt idx="1790">
                  <c:v>0.29496047430830041</c:v>
                </c:pt>
                <c:pt idx="1791">
                  <c:v>0.29808959156785242</c:v>
                </c:pt>
                <c:pt idx="1792">
                  <c:v>0.29808959156785242</c:v>
                </c:pt>
                <c:pt idx="1793">
                  <c:v>0.29808959156785242</c:v>
                </c:pt>
                <c:pt idx="1794">
                  <c:v>0.29808959156785242</c:v>
                </c:pt>
                <c:pt idx="1795">
                  <c:v>0.29808959156785242</c:v>
                </c:pt>
                <c:pt idx="1796">
                  <c:v>0.29808959156785242</c:v>
                </c:pt>
                <c:pt idx="1797">
                  <c:v>0.29808959156785242</c:v>
                </c:pt>
                <c:pt idx="1798">
                  <c:v>0.29808959156785242</c:v>
                </c:pt>
                <c:pt idx="1799">
                  <c:v>0.29808959156785242</c:v>
                </c:pt>
                <c:pt idx="1800">
                  <c:v>0.29808959156785242</c:v>
                </c:pt>
                <c:pt idx="1801">
                  <c:v>0.29808959156785242</c:v>
                </c:pt>
                <c:pt idx="1802">
                  <c:v>0.29808959156785242</c:v>
                </c:pt>
                <c:pt idx="1803">
                  <c:v>0.29808959156785242</c:v>
                </c:pt>
                <c:pt idx="1804">
                  <c:v>0.29808959156785242</c:v>
                </c:pt>
                <c:pt idx="1805">
                  <c:v>0.29808959156785242</c:v>
                </c:pt>
                <c:pt idx="1806">
                  <c:v>0.29808959156785242</c:v>
                </c:pt>
                <c:pt idx="1807">
                  <c:v>0.29808959156785242</c:v>
                </c:pt>
                <c:pt idx="1808">
                  <c:v>0.29808959156785242</c:v>
                </c:pt>
                <c:pt idx="1809">
                  <c:v>0.29808959156785242</c:v>
                </c:pt>
                <c:pt idx="1810">
                  <c:v>0.30533596837944665</c:v>
                </c:pt>
                <c:pt idx="1811">
                  <c:v>0.30533596837944665</c:v>
                </c:pt>
                <c:pt idx="1812">
                  <c:v>0.30533596837944665</c:v>
                </c:pt>
                <c:pt idx="1813">
                  <c:v>0.30533596837944665</c:v>
                </c:pt>
                <c:pt idx="1814">
                  <c:v>0.30533596837944665</c:v>
                </c:pt>
                <c:pt idx="1815">
                  <c:v>0.30533596837944665</c:v>
                </c:pt>
                <c:pt idx="1816">
                  <c:v>0.30533596837944665</c:v>
                </c:pt>
                <c:pt idx="1817">
                  <c:v>0.30533596837944665</c:v>
                </c:pt>
                <c:pt idx="1818">
                  <c:v>0.30533596837944665</c:v>
                </c:pt>
                <c:pt idx="1819">
                  <c:v>0.30533596837944665</c:v>
                </c:pt>
                <c:pt idx="1820">
                  <c:v>0.30533596837944665</c:v>
                </c:pt>
                <c:pt idx="1821">
                  <c:v>0.30533596837944665</c:v>
                </c:pt>
                <c:pt idx="1822">
                  <c:v>0.30533596837944665</c:v>
                </c:pt>
                <c:pt idx="1823">
                  <c:v>0.30533596837944665</c:v>
                </c:pt>
                <c:pt idx="1824">
                  <c:v>0.30533596837944665</c:v>
                </c:pt>
                <c:pt idx="1825">
                  <c:v>0.30533596837944665</c:v>
                </c:pt>
                <c:pt idx="1826">
                  <c:v>0.30533596837944665</c:v>
                </c:pt>
                <c:pt idx="1827">
                  <c:v>0.30533596837944665</c:v>
                </c:pt>
                <c:pt idx="1828">
                  <c:v>0.30533596837944665</c:v>
                </c:pt>
                <c:pt idx="1829">
                  <c:v>0.30533596837944665</c:v>
                </c:pt>
                <c:pt idx="1830">
                  <c:v>0.30533596837944665</c:v>
                </c:pt>
                <c:pt idx="1831">
                  <c:v>0.30533596837944665</c:v>
                </c:pt>
                <c:pt idx="1832">
                  <c:v>0.30533596837944665</c:v>
                </c:pt>
                <c:pt idx="1833">
                  <c:v>0.30533596837944665</c:v>
                </c:pt>
                <c:pt idx="1834">
                  <c:v>0.30533596837944665</c:v>
                </c:pt>
                <c:pt idx="1835">
                  <c:v>0.30533596837944665</c:v>
                </c:pt>
                <c:pt idx="1836">
                  <c:v>0.30533596837944665</c:v>
                </c:pt>
                <c:pt idx="1837">
                  <c:v>0.30533596837944665</c:v>
                </c:pt>
                <c:pt idx="1838">
                  <c:v>0.30533596837944665</c:v>
                </c:pt>
                <c:pt idx="1839">
                  <c:v>0.30533596837944665</c:v>
                </c:pt>
                <c:pt idx="1840">
                  <c:v>0.30533596837944665</c:v>
                </c:pt>
                <c:pt idx="1841">
                  <c:v>0.30533596837944665</c:v>
                </c:pt>
                <c:pt idx="1842">
                  <c:v>0.30533596837944665</c:v>
                </c:pt>
                <c:pt idx="1843">
                  <c:v>0.30533596837944665</c:v>
                </c:pt>
                <c:pt idx="1844">
                  <c:v>0.30533596837944665</c:v>
                </c:pt>
                <c:pt idx="1845">
                  <c:v>0.30533596837944665</c:v>
                </c:pt>
                <c:pt idx="1846">
                  <c:v>0.30533596837944665</c:v>
                </c:pt>
                <c:pt idx="1847">
                  <c:v>0.30533596837944665</c:v>
                </c:pt>
                <c:pt idx="1848">
                  <c:v>0.30533596837944665</c:v>
                </c:pt>
                <c:pt idx="1849">
                  <c:v>0.30533596837944665</c:v>
                </c:pt>
                <c:pt idx="1850">
                  <c:v>0.30533596837944665</c:v>
                </c:pt>
                <c:pt idx="1851">
                  <c:v>0.30533596837944665</c:v>
                </c:pt>
                <c:pt idx="1852">
                  <c:v>0.30533596837944665</c:v>
                </c:pt>
                <c:pt idx="1853">
                  <c:v>0.30533596837944665</c:v>
                </c:pt>
                <c:pt idx="1854">
                  <c:v>0.30550065876152832</c:v>
                </c:pt>
                <c:pt idx="1855">
                  <c:v>0.30731225296442688</c:v>
                </c:pt>
                <c:pt idx="1856">
                  <c:v>0.30731225296442688</c:v>
                </c:pt>
                <c:pt idx="1857">
                  <c:v>0.30731225296442688</c:v>
                </c:pt>
                <c:pt idx="1858">
                  <c:v>0.30731225296442688</c:v>
                </c:pt>
                <c:pt idx="1859">
                  <c:v>0.30731225296442688</c:v>
                </c:pt>
                <c:pt idx="1860">
                  <c:v>0.30731225296442688</c:v>
                </c:pt>
                <c:pt idx="1861">
                  <c:v>0.30731225296442688</c:v>
                </c:pt>
                <c:pt idx="1862">
                  <c:v>0.30731225296442688</c:v>
                </c:pt>
                <c:pt idx="1863">
                  <c:v>0.30731225296442688</c:v>
                </c:pt>
                <c:pt idx="1864">
                  <c:v>0.30731225296442688</c:v>
                </c:pt>
                <c:pt idx="1865">
                  <c:v>0.30731225296442688</c:v>
                </c:pt>
                <c:pt idx="1866">
                  <c:v>0.30912384716732544</c:v>
                </c:pt>
                <c:pt idx="1867">
                  <c:v>0.30912384716732544</c:v>
                </c:pt>
                <c:pt idx="1868">
                  <c:v>0.30912384716732544</c:v>
                </c:pt>
                <c:pt idx="1869">
                  <c:v>0.30912384716732544</c:v>
                </c:pt>
                <c:pt idx="1870">
                  <c:v>0.30912384716732544</c:v>
                </c:pt>
                <c:pt idx="1871">
                  <c:v>0.30912384716732544</c:v>
                </c:pt>
                <c:pt idx="1872">
                  <c:v>0.30912384716732544</c:v>
                </c:pt>
                <c:pt idx="1873">
                  <c:v>0.30912384716732544</c:v>
                </c:pt>
                <c:pt idx="1874">
                  <c:v>0.30912384716732544</c:v>
                </c:pt>
                <c:pt idx="1875">
                  <c:v>0.30912384716732544</c:v>
                </c:pt>
                <c:pt idx="1876">
                  <c:v>0.30912384716732544</c:v>
                </c:pt>
                <c:pt idx="1877">
                  <c:v>0.30945322793148883</c:v>
                </c:pt>
                <c:pt idx="1878">
                  <c:v>0.30945322793148883</c:v>
                </c:pt>
                <c:pt idx="1879">
                  <c:v>0.310935441370224</c:v>
                </c:pt>
                <c:pt idx="1880">
                  <c:v>0.310935441370224</c:v>
                </c:pt>
                <c:pt idx="1881">
                  <c:v>0.310935441370224</c:v>
                </c:pt>
                <c:pt idx="1882">
                  <c:v>0.310935441370224</c:v>
                </c:pt>
                <c:pt idx="1883">
                  <c:v>0.310935441370224</c:v>
                </c:pt>
                <c:pt idx="1884">
                  <c:v>0.310935441370224</c:v>
                </c:pt>
                <c:pt idx="1885">
                  <c:v>0.310935441370224</c:v>
                </c:pt>
                <c:pt idx="1886">
                  <c:v>0.310935441370224</c:v>
                </c:pt>
                <c:pt idx="1887">
                  <c:v>0.310935441370224</c:v>
                </c:pt>
                <c:pt idx="1888">
                  <c:v>0.31126482213438733</c:v>
                </c:pt>
                <c:pt idx="1889">
                  <c:v>0.31126482213438733</c:v>
                </c:pt>
                <c:pt idx="1890">
                  <c:v>0.31357048748353095</c:v>
                </c:pt>
                <c:pt idx="1891">
                  <c:v>0.31357048748353095</c:v>
                </c:pt>
                <c:pt idx="1892">
                  <c:v>0.31357048748353095</c:v>
                </c:pt>
                <c:pt idx="1893">
                  <c:v>0.31357048748353095</c:v>
                </c:pt>
                <c:pt idx="1894">
                  <c:v>0.31357048748353095</c:v>
                </c:pt>
                <c:pt idx="1895">
                  <c:v>0.31357048748353095</c:v>
                </c:pt>
                <c:pt idx="1896">
                  <c:v>0.31357048748353095</c:v>
                </c:pt>
                <c:pt idx="1897">
                  <c:v>0.31357048748353095</c:v>
                </c:pt>
                <c:pt idx="1898">
                  <c:v>0.31357048748353095</c:v>
                </c:pt>
                <c:pt idx="1899">
                  <c:v>0.31357048748353095</c:v>
                </c:pt>
                <c:pt idx="1900">
                  <c:v>0.31357048748353095</c:v>
                </c:pt>
                <c:pt idx="1901">
                  <c:v>0.31357048748353095</c:v>
                </c:pt>
                <c:pt idx="1902">
                  <c:v>0.31357048748353095</c:v>
                </c:pt>
                <c:pt idx="1903">
                  <c:v>0.31357048748353095</c:v>
                </c:pt>
                <c:pt idx="1904">
                  <c:v>0.31554677206851117</c:v>
                </c:pt>
                <c:pt idx="1905">
                  <c:v>0.31554677206851117</c:v>
                </c:pt>
                <c:pt idx="1906">
                  <c:v>0.31554677206851117</c:v>
                </c:pt>
                <c:pt idx="1907">
                  <c:v>0.31554677206851117</c:v>
                </c:pt>
                <c:pt idx="1908">
                  <c:v>0.31554677206851117</c:v>
                </c:pt>
                <c:pt idx="1909">
                  <c:v>0.31554677206851117</c:v>
                </c:pt>
                <c:pt idx="1910">
                  <c:v>0.31554677206851117</c:v>
                </c:pt>
                <c:pt idx="1911">
                  <c:v>0.31554677206851117</c:v>
                </c:pt>
                <c:pt idx="1912">
                  <c:v>0.31554677206851117</c:v>
                </c:pt>
                <c:pt idx="1913">
                  <c:v>0.31554677206851117</c:v>
                </c:pt>
                <c:pt idx="1914">
                  <c:v>0.31554677206851117</c:v>
                </c:pt>
                <c:pt idx="1915">
                  <c:v>0.31554677206851117</c:v>
                </c:pt>
                <c:pt idx="1916">
                  <c:v>0.31620553359683795</c:v>
                </c:pt>
                <c:pt idx="1917">
                  <c:v>0.31620553359683795</c:v>
                </c:pt>
                <c:pt idx="1918">
                  <c:v>0.31620553359683795</c:v>
                </c:pt>
                <c:pt idx="1919">
                  <c:v>0.31620553359683795</c:v>
                </c:pt>
                <c:pt idx="1920">
                  <c:v>0.31735836627140973</c:v>
                </c:pt>
                <c:pt idx="1921">
                  <c:v>0.31735836627140973</c:v>
                </c:pt>
                <c:pt idx="1922">
                  <c:v>0.31735836627140973</c:v>
                </c:pt>
                <c:pt idx="1923">
                  <c:v>0.31735836627140973</c:v>
                </c:pt>
                <c:pt idx="1924">
                  <c:v>0.31735836627140973</c:v>
                </c:pt>
                <c:pt idx="1925">
                  <c:v>0.31735836627140973</c:v>
                </c:pt>
                <c:pt idx="1926">
                  <c:v>0.31735836627140973</c:v>
                </c:pt>
                <c:pt idx="1927">
                  <c:v>0.31818181818181818</c:v>
                </c:pt>
                <c:pt idx="1928">
                  <c:v>0.31818181818181818</c:v>
                </c:pt>
                <c:pt idx="1929">
                  <c:v>0.31818181818181818</c:v>
                </c:pt>
                <c:pt idx="1930">
                  <c:v>0.31818181818181818</c:v>
                </c:pt>
                <c:pt idx="1931">
                  <c:v>0.31818181818181818</c:v>
                </c:pt>
                <c:pt idx="1932">
                  <c:v>0.31933465085639001</c:v>
                </c:pt>
                <c:pt idx="1933">
                  <c:v>0.31933465085639001</c:v>
                </c:pt>
                <c:pt idx="1934">
                  <c:v>0.31933465085639001</c:v>
                </c:pt>
                <c:pt idx="1935">
                  <c:v>0.31933465085639001</c:v>
                </c:pt>
                <c:pt idx="1936">
                  <c:v>0.31933465085639001</c:v>
                </c:pt>
                <c:pt idx="1937">
                  <c:v>0.31933465085639001</c:v>
                </c:pt>
                <c:pt idx="1938">
                  <c:v>0.31933465085639001</c:v>
                </c:pt>
                <c:pt idx="1939">
                  <c:v>0.31949934123847168</c:v>
                </c:pt>
                <c:pt idx="1940">
                  <c:v>0.32575757575757575</c:v>
                </c:pt>
                <c:pt idx="1941">
                  <c:v>0.32575757575757575</c:v>
                </c:pt>
                <c:pt idx="1942">
                  <c:v>0.32575757575757575</c:v>
                </c:pt>
                <c:pt idx="1943">
                  <c:v>0.32575757575757575</c:v>
                </c:pt>
                <c:pt idx="1944">
                  <c:v>0.32575757575757575</c:v>
                </c:pt>
                <c:pt idx="1945">
                  <c:v>0.32575757575757575</c:v>
                </c:pt>
                <c:pt idx="1946">
                  <c:v>0.32575757575757575</c:v>
                </c:pt>
                <c:pt idx="1947">
                  <c:v>0.32575757575757575</c:v>
                </c:pt>
                <c:pt idx="1948">
                  <c:v>0.32575757575757575</c:v>
                </c:pt>
                <c:pt idx="1949">
                  <c:v>0.32575757575757575</c:v>
                </c:pt>
                <c:pt idx="1950">
                  <c:v>0.32575757575757575</c:v>
                </c:pt>
                <c:pt idx="1951">
                  <c:v>0.32575757575757575</c:v>
                </c:pt>
                <c:pt idx="1952">
                  <c:v>0.32575757575757575</c:v>
                </c:pt>
                <c:pt idx="1953">
                  <c:v>0.32575757575757575</c:v>
                </c:pt>
                <c:pt idx="1954">
                  <c:v>0.32575757575757575</c:v>
                </c:pt>
                <c:pt idx="1955">
                  <c:v>0.32575757575757575</c:v>
                </c:pt>
                <c:pt idx="1956">
                  <c:v>0.32575757575757575</c:v>
                </c:pt>
                <c:pt idx="1957">
                  <c:v>0.32575757575757575</c:v>
                </c:pt>
                <c:pt idx="1958">
                  <c:v>0.32575757575757575</c:v>
                </c:pt>
                <c:pt idx="1959">
                  <c:v>0.32575757575757575</c:v>
                </c:pt>
                <c:pt idx="1960">
                  <c:v>0.32575757575757575</c:v>
                </c:pt>
                <c:pt idx="1961">
                  <c:v>0.32575757575757575</c:v>
                </c:pt>
                <c:pt idx="1962">
                  <c:v>0.32575757575757575</c:v>
                </c:pt>
                <c:pt idx="1963">
                  <c:v>0.32575757575757575</c:v>
                </c:pt>
                <c:pt idx="1964">
                  <c:v>0.32575757575757575</c:v>
                </c:pt>
                <c:pt idx="1965">
                  <c:v>0.32575757575757575</c:v>
                </c:pt>
                <c:pt idx="1966">
                  <c:v>0.32575757575757575</c:v>
                </c:pt>
                <c:pt idx="1967">
                  <c:v>0.32575757575757575</c:v>
                </c:pt>
                <c:pt idx="1968">
                  <c:v>0.32575757575757575</c:v>
                </c:pt>
                <c:pt idx="1969">
                  <c:v>0.32575757575757575</c:v>
                </c:pt>
                <c:pt idx="1970">
                  <c:v>0.32575757575757575</c:v>
                </c:pt>
                <c:pt idx="1971">
                  <c:v>0.32575757575757575</c:v>
                </c:pt>
                <c:pt idx="1972">
                  <c:v>0.32575757575757575</c:v>
                </c:pt>
                <c:pt idx="1973">
                  <c:v>0.32575757575757575</c:v>
                </c:pt>
                <c:pt idx="1974">
                  <c:v>0.32575757575757575</c:v>
                </c:pt>
                <c:pt idx="1975">
                  <c:v>0.32575757575757575</c:v>
                </c:pt>
                <c:pt idx="1976">
                  <c:v>0.32575757575757575</c:v>
                </c:pt>
                <c:pt idx="1977">
                  <c:v>0.32575757575757575</c:v>
                </c:pt>
                <c:pt idx="1978">
                  <c:v>0.32608695652173914</c:v>
                </c:pt>
                <c:pt idx="1979">
                  <c:v>0.32608695652173914</c:v>
                </c:pt>
                <c:pt idx="1980">
                  <c:v>0.3310276679841897</c:v>
                </c:pt>
                <c:pt idx="1981">
                  <c:v>0.3310276679841897</c:v>
                </c:pt>
                <c:pt idx="1982">
                  <c:v>0.3310276679841897</c:v>
                </c:pt>
                <c:pt idx="1983">
                  <c:v>0.3310276679841897</c:v>
                </c:pt>
                <c:pt idx="1984">
                  <c:v>0.3310276679841897</c:v>
                </c:pt>
                <c:pt idx="1985">
                  <c:v>0.3310276679841897</c:v>
                </c:pt>
                <c:pt idx="1986">
                  <c:v>0.3310276679841897</c:v>
                </c:pt>
                <c:pt idx="1987">
                  <c:v>0.3310276679841897</c:v>
                </c:pt>
                <c:pt idx="1988">
                  <c:v>0.3310276679841897</c:v>
                </c:pt>
                <c:pt idx="1989">
                  <c:v>0.3310276679841897</c:v>
                </c:pt>
                <c:pt idx="1990">
                  <c:v>0.3310276679841897</c:v>
                </c:pt>
                <c:pt idx="1991">
                  <c:v>0.3310276679841897</c:v>
                </c:pt>
                <c:pt idx="1992">
                  <c:v>0.3310276679841897</c:v>
                </c:pt>
                <c:pt idx="1993">
                  <c:v>0.3310276679841897</c:v>
                </c:pt>
                <c:pt idx="1994">
                  <c:v>0.3310276679841897</c:v>
                </c:pt>
                <c:pt idx="1995">
                  <c:v>0.3310276679841897</c:v>
                </c:pt>
                <c:pt idx="1996">
                  <c:v>0.3310276679841897</c:v>
                </c:pt>
                <c:pt idx="1997">
                  <c:v>0.3310276679841897</c:v>
                </c:pt>
                <c:pt idx="1998">
                  <c:v>0.3310276679841897</c:v>
                </c:pt>
                <c:pt idx="1999">
                  <c:v>0.3310276679841897</c:v>
                </c:pt>
                <c:pt idx="2000">
                  <c:v>0.3310276679841897</c:v>
                </c:pt>
                <c:pt idx="2001">
                  <c:v>0.3310276679841897</c:v>
                </c:pt>
                <c:pt idx="2002">
                  <c:v>0.3310276679841897</c:v>
                </c:pt>
                <c:pt idx="2003">
                  <c:v>0.3310276679841897</c:v>
                </c:pt>
                <c:pt idx="2004">
                  <c:v>0.3310276679841897</c:v>
                </c:pt>
                <c:pt idx="2005">
                  <c:v>0.3310276679841897</c:v>
                </c:pt>
                <c:pt idx="2006">
                  <c:v>0.3310276679841897</c:v>
                </c:pt>
                <c:pt idx="2007">
                  <c:v>0.3310276679841897</c:v>
                </c:pt>
                <c:pt idx="2008">
                  <c:v>0.3310276679841897</c:v>
                </c:pt>
                <c:pt idx="2009">
                  <c:v>0.3310276679841897</c:v>
                </c:pt>
                <c:pt idx="2010">
                  <c:v>0.33283926218708826</c:v>
                </c:pt>
                <c:pt idx="2011">
                  <c:v>0.33283926218708826</c:v>
                </c:pt>
                <c:pt idx="2012">
                  <c:v>0.33283926218708826</c:v>
                </c:pt>
                <c:pt idx="2013">
                  <c:v>0.33283926218708826</c:v>
                </c:pt>
                <c:pt idx="2014">
                  <c:v>0.33283926218708826</c:v>
                </c:pt>
                <c:pt idx="2015">
                  <c:v>0.33283926218708826</c:v>
                </c:pt>
                <c:pt idx="2016">
                  <c:v>0.33283926218708826</c:v>
                </c:pt>
                <c:pt idx="2017">
                  <c:v>0.33283926218708826</c:v>
                </c:pt>
                <c:pt idx="2018">
                  <c:v>0.33283926218708826</c:v>
                </c:pt>
                <c:pt idx="2019">
                  <c:v>0.33283926218708826</c:v>
                </c:pt>
                <c:pt idx="2020">
                  <c:v>0.33283926218708826</c:v>
                </c:pt>
                <c:pt idx="2021">
                  <c:v>0.3336627140974967</c:v>
                </c:pt>
                <c:pt idx="2022">
                  <c:v>0.3336627140974967</c:v>
                </c:pt>
                <c:pt idx="2023">
                  <c:v>0.3336627140974967</c:v>
                </c:pt>
                <c:pt idx="2024">
                  <c:v>0.3336627140974967</c:v>
                </c:pt>
                <c:pt idx="2025">
                  <c:v>0.3336627140974967</c:v>
                </c:pt>
                <c:pt idx="2026">
                  <c:v>0.33498023715415021</c:v>
                </c:pt>
                <c:pt idx="2027">
                  <c:v>0.33498023715415021</c:v>
                </c:pt>
                <c:pt idx="2028">
                  <c:v>0.33498023715415021</c:v>
                </c:pt>
                <c:pt idx="2029">
                  <c:v>0.33498023715415021</c:v>
                </c:pt>
                <c:pt idx="2030">
                  <c:v>0.33498023715415021</c:v>
                </c:pt>
                <c:pt idx="2031">
                  <c:v>0.33498023715415021</c:v>
                </c:pt>
                <c:pt idx="2032">
                  <c:v>0.33498023715415021</c:v>
                </c:pt>
                <c:pt idx="2033">
                  <c:v>0.33498023715415021</c:v>
                </c:pt>
                <c:pt idx="2034">
                  <c:v>0.33629776021080371</c:v>
                </c:pt>
                <c:pt idx="2035">
                  <c:v>0.33629776021080371</c:v>
                </c:pt>
                <c:pt idx="2036">
                  <c:v>0.33629776021080371</c:v>
                </c:pt>
                <c:pt idx="2037">
                  <c:v>0.33629776021080371</c:v>
                </c:pt>
                <c:pt idx="2038">
                  <c:v>0.33629776021080371</c:v>
                </c:pt>
                <c:pt idx="2039">
                  <c:v>0.33629776021080371</c:v>
                </c:pt>
                <c:pt idx="2040">
                  <c:v>0.33629776021080371</c:v>
                </c:pt>
                <c:pt idx="2041">
                  <c:v>0.33629776021080371</c:v>
                </c:pt>
                <c:pt idx="2042">
                  <c:v>0.33893280632411066</c:v>
                </c:pt>
                <c:pt idx="2043">
                  <c:v>0.33893280632411066</c:v>
                </c:pt>
                <c:pt idx="2044">
                  <c:v>0.33893280632411066</c:v>
                </c:pt>
                <c:pt idx="2045">
                  <c:v>0.33893280632411066</c:v>
                </c:pt>
                <c:pt idx="2046">
                  <c:v>0.33893280632411066</c:v>
                </c:pt>
                <c:pt idx="2047">
                  <c:v>0.33893280632411066</c:v>
                </c:pt>
                <c:pt idx="2048">
                  <c:v>0.33893280632411066</c:v>
                </c:pt>
                <c:pt idx="2049">
                  <c:v>0.33893280632411066</c:v>
                </c:pt>
                <c:pt idx="2050">
                  <c:v>0.33893280632411066</c:v>
                </c:pt>
                <c:pt idx="2051">
                  <c:v>0.33893280632411066</c:v>
                </c:pt>
                <c:pt idx="2052">
                  <c:v>0.33893280632411066</c:v>
                </c:pt>
                <c:pt idx="2053">
                  <c:v>0.33893280632411066</c:v>
                </c:pt>
                <c:pt idx="2054">
                  <c:v>0.33893280632411066</c:v>
                </c:pt>
                <c:pt idx="2055">
                  <c:v>0.33893280632411066</c:v>
                </c:pt>
                <c:pt idx="2056">
                  <c:v>0.33893280632411066</c:v>
                </c:pt>
                <c:pt idx="2057">
                  <c:v>0.33893280632411066</c:v>
                </c:pt>
                <c:pt idx="2058">
                  <c:v>0.34041501976284583</c:v>
                </c:pt>
                <c:pt idx="2059">
                  <c:v>0.34041501976284583</c:v>
                </c:pt>
                <c:pt idx="2060">
                  <c:v>0.34041501976284583</c:v>
                </c:pt>
                <c:pt idx="2061">
                  <c:v>0.34041501976284583</c:v>
                </c:pt>
                <c:pt idx="2062">
                  <c:v>0.34041501976284583</c:v>
                </c:pt>
                <c:pt idx="2063">
                  <c:v>0.34041501976284583</c:v>
                </c:pt>
                <c:pt idx="2064">
                  <c:v>0.34041501976284583</c:v>
                </c:pt>
                <c:pt idx="2065">
                  <c:v>0.34041501976284583</c:v>
                </c:pt>
                <c:pt idx="2066">
                  <c:v>0.34041501976284583</c:v>
                </c:pt>
                <c:pt idx="2067">
                  <c:v>0.34057971014492755</c:v>
                </c:pt>
                <c:pt idx="2068">
                  <c:v>0.34552042160737811</c:v>
                </c:pt>
                <c:pt idx="2069">
                  <c:v>0.34552042160737811</c:v>
                </c:pt>
                <c:pt idx="2070">
                  <c:v>0.34552042160737811</c:v>
                </c:pt>
                <c:pt idx="2071">
                  <c:v>0.34552042160737811</c:v>
                </c:pt>
                <c:pt idx="2072">
                  <c:v>0.34552042160737811</c:v>
                </c:pt>
                <c:pt idx="2073">
                  <c:v>0.34552042160737811</c:v>
                </c:pt>
                <c:pt idx="2074">
                  <c:v>0.34552042160737811</c:v>
                </c:pt>
                <c:pt idx="2075">
                  <c:v>0.34552042160737811</c:v>
                </c:pt>
                <c:pt idx="2076">
                  <c:v>0.34552042160737811</c:v>
                </c:pt>
                <c:pt idx="2077">
                  <c:v>0.34552042160737811</c:v>
                </c:pt>
                <c:pt idx="2078">
                  <c:v>0.34552042160737811</c:v>
                </c:pt>
                <c:pt idx="2079">
                  <c:v>0.34552042160737811</c:v>
                </c:pt>
                <c:pt idx="2080">
                  <c:v>0.34552042160737811</c:v>
                </c:pt>
                <c:pt idx="2081">
                  <c:v>0.34552042160737811</c:v>
                </c:pt>
                <c:pt idx="2082">
                  <c:v>0.34552042160737811</c:v>
                </c:pt>
                <c:pt idx="2083">
                  <c:v>0.34552042160737811</c:v>
                </c:pt>
                <c:pt idx="2084">
                  <c:v>0.34552042160737811</c:v>
                </c:pt>
                <c:pt idx="2085">
                  <c:v>0.34552042160737811</c:v>
                </c:pt>
                <c:pt idx="2086">
                  <c:v>0.34552042160737811</c:v>
                </c:pt>
                <c:pt idx="2087">
                  <c:v>0.34552042160737811</c:v>
                </c:pt>
                <c:pt idx="2088">
                  <c:v>0.34552042160737811</c:v>
                </c:pt>
                <c:pt idx="2089">
                  <c:v>0.34552042160737811</c:v>
                </c:pt>
                <c:pt idx="2090">
                  <c:v>0.34552042160737811</c:v>
                </c:pt>
                <c:pt idx="2091">
                  <c:v>0.34552042160737811</c:v>
                </c:pt>
                <c:pt idx="2092">
                  <c:v>0.34552042160737811</c:v>
                </c:pt>
                <c:pt idx="2093">
                  <c:v>0.34552042160737811</c:v>
                </c:pt>
                <c:pt idx="2094">
                  <c:v>0.34552042160737811</c:v>
                </c:pt>
                <c:pt idx="2095">
                  <c:v>0.34552042160737811</c:v>
                </c:pt>
                <c:pt idx="2096">
                  <c:v>0.34552042160737811</c:v>
                </c:pt>
                <c:pt idx="2097">
                  <c:v>0.34552042160737811</c:v>
                </c:pt>
                <c:pt idx="2098">
                  <c:v>0.34667325428194995</c:v>
                </c:pt>
                <c:pt idx="2099">
                  <c:v>0.34667325428194995</c:v>
                </c:pt>
                <c:pt idx="2100">
                  <c:v>0.34667325428194995</c:v>
                </c:pt>
                <c:pt idx="2101">
                  <c:v>0.34667325428194995</c:v>
                </c:pt>
                <c:pt idx="2102">
                  <c:v>0.34667325428194995</c:v>
                </c:pt>
                <c:pt idx="2103">
                  <c:v>0.34667325428194995</c:v>
                </c:pt>
                <c:pt idx="2104">
                  <c:v>0.34667325428194995</c:v>
                </c:pt>
                <c:pt idx="2105">
                  <c:v>0.38339920948616601</c:v>
                </c:pt>
                <c:pt idx="2106">
                  <c:v>0.38339920948616601</c:v>
                </c:pt>
                <c:pt idx="2107">
                  <c:v>0.38339920948616601</c:v>
                </c:pt>
                <c:pt idx="2108">
                  <c:v>0.38339920948616601</c:v>
                </c:pt>
                <c:pt idx="2109">
                  <c:v>0.38339920948616601</c:v>
                </c:pt>
                <c:pt idx="2110">
                  <c:v>0.38339920948616601</c:v>
                </c:pt>
                <c:pt idx="2111">
                  <c:v>0.38339920948616601</c:v>
                </c:pt>
                <c:pt idx="2112">
                  <c:v>0.38339920948616601</c:v>
                </c:pt>
                <c:pt idx="2113">
                  <c:v>0.38339920948616601</c:v>
                </c:pt>
                <c:pt idx="2114">
                  <c:v>0.38339920948616601</c:v>
                </c:pt>
                <c:pt idx="2115">
                  <c:v>0.38339920948616601</c:v>
                </c:pt>
                <c:pt idx="2116">
                  <c:v>0.38339920948616601</c:v>
                </c:pt>
                <c:pt idx="2117">
                  <c:v>0.38339920948616601</c:v>
                </c:pt>
                <c:pt idx="2118">
                  <c:v>0.38339920948616601</c:v>
                </c:pt>
                <c:pt idx="2119">
                  <c:v>0.38339920948616601</c:v>
                </c:pt>
                <c:pt idx="2120">
                  <c:v>0.38339920948616601</c:v>
                </c:pt>
                <c:pt idx="2121">
                  <c:v>0.38339920948616601</c:v>
                </c:pt>
                <c:pt idx="2122">
                  <c:v>0.38339920948616601</c:v>
                </c:pt>
                <c:pt idx="2123">
                  <c:v>0.38339920948616601</c:v>
                </c:pt>
                <c:pt idx="2124">
                  <c:v>0.38339920948616601</c:v>
                </c:pt>
                <c:pt idx="2125">
                  <c:v>0.38339920948616601</c:v>
                </c:pt>
                <c:pt idx="2126">
                  <c:v>0.38339920948616601</c:v>
                </c:pt>
                <c:pt idx="2127">
                  <c:v>0.38339920948616601</c:v>
                </c:pt>
                <c:pt idx="2128">
                  <c:v>0.38339920948616601</c:v>
                </c:pt>
                <c:pt idx="2129">
                  <c:v>0.38339920948616601</c:v>
                </c:pt>
                <c:pt idx="2130">
                  <c:v>0.38339920948616601</c:v>
                </c:pt>
                <c:pt idx="2131">
                  <c:v>0.38339920948616601</c:v>
                </c:pt>
                <c:pt idx="2132">
                  <c:v>0.38339920948616601</c:v>
                </c:pt>
                <c:pt idx="2133">
                  <c:v>0.38339920948616601</c:v>
                </c:pt>
                <c:pt idx="2134">
                  <c:v>0.38339920948616601</c:v>
                </c:pt>
                <c:pt idx="2135">
                  <c:v>0.38339920948616601</c:v>
                </c:pt>
                <c:pt idx="2136">
                  <c:v>0.38339920948616601</c:v>
                </c:pt>
                <c:pt idx="2137">
                  <c:v>0.38339920948616601</c:v>
                </c:pt>
                <c:pt idx="2138">
                  <c:v>0.38339920948616601</c:v>
                </c:pt>
                <c:pt idx="2139">
                  <c:v>0.38339920948616601</c:v>
                </c:pt>
                <c:pt idx="2140">
                  <c:v>0.38339920948616601</c:v>
                </c:pt>
                <c:pt idx="2141">
                  <c:v>0.38339920948616601</c:v>
                </c:pt>
                <c:pt idx="2142">
                  <c:v>0.38339920948616601</c:v>
                </c:pt>
                <c:pt idx="2143">
                  <c:v>0.38339920948616601</c:v>
                </c:pt>
                <c:pt idx="2144">
                  <c:v>0.38339920948616601</c:v>
                </c:pt>
                <c:pt idx="2145">
                  <c:v>0.38339920948616601</c:v>
                </c:pt>
                <c:pt idx="2146">
                  <c:v>0.38339920948616601</c:v>
                </c:pt>
                <c:pt idx="2147">
                  <c:v>0.38339920948616601</c:v>
                </c:pt>
                <c:pt idx="2148">
                  <c:v>0.38339920948616601</c:v>
                </c:pt>
                <c:pt idx="2149">
                  <c:v>0.38339920948616601</c:v>
                </c:pt>
                <c:pt idx="2150">
                  <c:v>0.38339920948616601</c:v>
                </c:pt>
                <c:pt idx="2151">
                  <c:v>0.38339920948616601</c:v>
                </c:pt>
                <c:pt idx="2152">
                  <c:v>0.38339920948616601</c:v>
                </c:pt>
                <c:pt idx="2153">
                  <c:v>0.38339920948616601</c:v>
                </c:pt>
                <c:pt idx="2154">
                  <c:v>0.38339920948616601</c:v>
                </c:pt>
                <c:pt idx="2155">
                  <c:v>0.38339920948616601</c:v>
                </c:pt>
                <c:pt idx="2156">
                  <c:v>0.38339920948616601</c:v>
                </c:pt>
                <c:pt idx="2157">
                  <c:v>0.38339920948616601</c:v>
                </c:pt>
                <c:pt idx="2158">
                  <c:v>0.38339920948616601</c:v>
                </c:pt>
                <c:pt idx="2159">
                  <c:v>0.38339920948616601</c:v>
                </c:pt>
                <c:pt idx="2160">
                  <c:v>0.38339920948616601</c:v>
                </c:pt>
                <c:pt idx="2161">
                  <c:v>0.38339920948616601</c:v>
                </c:pt>
                <c:pt idx="2162">
                  <c:v>0.38339920948616601</c:v>
                </c:pt>
                <c:pt idx="2163">
                  <c:v>0.38339920948616601</c:v>
                </c:pt>
                <c:pt idx="2164">
                  <c:v>0.38339920948616601</c:v>
                </c:pt>
                <c:pt idx="2165">
                  <c:v>0.38339920948616601</c:v>
                </c:pt>
                <c:pt idx="2166">
                  <c:v>0.38339920948616601</c:v>
                </c:pt>
                <c:pt idx="2167">
                  <c:v>0.38339920948616601</c:v>
                </c:pt>
                <c:pt idx="2168">
                  <c:v>0.38339920948616601</c:v>
                </c:pt>
                <c:pt idx="2169">
                  <c:v>0.38339920948616601</c:v>
                </c:pt>
                <c:pt idx="2170">
                  <c:v>0.38339920948616601</c:v>
                </c:pt>
                <c:pt idx="2171">
                  <c:v>0.38339920948616601</c:v>
                </c:pt>
                <c:pt idx="2172">
                  <c:v>0.38339920948616601</c:v>
                </c:pt>
                <c:pt idx="2173">
                  <c:v>0.38339920948616601</c:v>
                </c:pt>
                <c:pt idx="2174">
                  <c:v>0.38339920948616601</c:v>
                </c:pt>
                <c:pt idx="2175">
                  <c:v>0.38339920948616601</c:v>
                </c:pt>
                <c:pt idx="2176">
                  <c:v>0.38339920948616601</c:v>
                </c:pt>
                <c:pt idx="2177">
                  <c:v>0.38339920948616601</c:v>
                </c:pt>
                <c:pt idx="2178">
                  <c:v>0.38339920948616601</c:v>
                </c:pt>
                <c:pt idx="2179">
                  <c:v>0.38339920948616601</c:v>
                </c:pt>
                <c:pt idx="2180">
                  <c:v>0.38339920948616601</c:v>
                </c:pt>
                <c:pt idx="2181">
                  <c:v>0.38339920948616601</c:v>
                </c:pt>
                <c:pt idx="2182">
                  <c:v>0.38339920948616601</c:v>
                </c:pt>
                <c:pt idx="2183">
                  <c:v>0.38339920948616601</c:v>
                </c:pt>
                <c:pt idx="2184">
                  <c:v>0.38339920948616601</c:v>
                </c:pt>
                <c:pt idx="2185">
                  <c:v>0.38339920948616601</c:v>
                </c:pt>
                <c:pt idx="2186">
                  <c:v>0.38339920948616601</c:v>
                </c:pt>
                <c:pt idx="2187">
                  <c:v>0.38339920948616601</c:v>
                </c:pt>
                <c:pt idx="2188">
                  <c:v>0.38339920948616601</c:v>
                </c:pt>
                <c:pt idx="2189">
                  <c:v>0.38339920948616601</c:v>
                </c:pt>
                <c:pt idx="2190">
                  <c:v>0.38339920948616601</c:v>
                </c:pt>
                <c:pt idx="2191">
                  <c:v>0.38339920948616601</c:v>
                </c:pt>
                <c:pt idx="2192">
                  <c:v>0.38339920948616601</c:v>
                </c:pt>
                <c:pt idx="2193">
                  <c:v>0.38339920948616601</c:v>
                </c:pt>
                <c:pt idx="2194">
                  <c:v>0.38339920948616601</c:v>
                </c:pt>
                <c:pt idx="2195">
                  <c:v>0.38339920948616601</c:v>
                </c:pt>
                <c:pt idx="2196">
                  <c:v>0.38339920948616601</c:v>
                </c:pt>
                <c:pt idx="2197">
                  <c:v>0.38339920948616601</c:v>
                </c:pt>
                <c:pt idx="2198">
                  <c:v>0.38339920948616601</c:v>
                </c:pt>
                <c:pt idx="2199">
                  <c:v>0.38339920948616601</c:v>
                </c:pt>
                <c:pt idx="2200">
                  <c:v>0.38339920948616601</c:v>
                </c:pt>
                <c:pt idx="2201">
                  <c:v>0.38339920948616601</c:v>
                </c:pt>
                <c:pt idx="2202">
                  <c:v>0.38339920948616601</c:v>
                </c:pt>
                <c:pt idx="2203">
                  <c:v>0.38339920948616601</c:v>
                </c:pt>
                <c:pt idx="2204">
                  <c:v>0.38339920948616601</c:v>
                </c:pt>
                <c:pt idx="2205">
                  <c:v>0.38339920948616601</c:v>
                </c:pt>
                <c:pt idx="2206">
                  <c:v>0.38339920948616601</c:v>
                </c:pt>
                <c:pt idx="2207">
                  <c:v>0.38339920948616601</c:v>
                </c:pt>
                <c:pt idx="2208">
                  <c:v>0.38339920948616601</c:v>
                </c:pt>
                <c:pt idx="2209">
                  <c:v>0.38339920948616601</c:v>
                </c:pt>
                <c:pt idx="2210">
                  <c:v>0.38339920948616601</c:v>
                </c:pt>
                <c:pt idx="2211">
                  <c:v>0.38339920948616601</c:v>
                </c:pt>
                <c:pt idx="2212">
                  <c:v>0.38339920948616601</c:v>
                </c:pt>
                <c:pt idx="2213">
                  <c:v>0.38339920948616601</c:v>
                </c:pt>
                <c:pt idx="2214">
                  <c:v>0.38339920948616601</c:v>
                </c:pt>
                <c:pt idx="2215">
                  <c:v>0.38339920948616601</c:v>
                </c:pt>
                <c:pt idx="2216">
                  <c:v>0.38339920948616601</c:v>
                </c:pt>
                <c:pt idx="2217">
                  <c:v>0.38339920948616601</c:v>
                </c:pt>
                <c:pt idx="2218">
                  <c:v>0.38339920948616601</c:v>
                </c:pt>
                <c:pt idx="2219">
                  <c:v>0.38339920948616601</c:v>
                </c:pt>
                <c:pt idx="2220">
                  <c:v>0.38339920948616601</c:v>
                </c:pt>
                <c:pt idx="2221">
                  <c:v>0.38339920948616601</c:v>
                </c:pt>
                <c:pt idx="2222">
                  <c:v>0.38339920948616601</c:v>
                </c:pt>
                <c:pt idx="2223">
                  <c:v>0.38339920948616601</c:v>
                </c:pt>
                <c:pt idx="2224">
                  <c:v>0.38339920948616601</c:v>
                </c:pt>
                <c:pt idx="2225">
                  <c:v>0.38339920948616601</c:v>
                </c:pt>
                <c:pt idx="2226">
                  <c:v>0.38339920948616601</c:v>
                </c:pt>
                <c:pt idx="2227">
                  <c:v>0.38339920948616601</c:v>
                </c:pt>
                <c:pt idx="2228">
                  <c:v>0.38339920948616601</c:v>
                </c:pt>
                <c:pt idx="2229">
                  <c:v>0.38339920948616601</c:v>
                </c:pt>
                <c:pt idx="2230">
                  <c:v>0.38339920948616601</c:v>
                </c:pt>
                <c:pt idx="2231">
                  <c:v>0.38339920948616601</c:v>
                </c:pt>
                <c:pt idx="2232">
                  <c:v>0.38339920948616601</c:v>
                </c:pt>
                <c:pt idx="2233">
                  <c:v>0.38339920948616601</c:v>
                </c:pt>
                <c:pt idx="2234">
                  <c:v>0.38339920948616601</c:v>
                </c:pt>
                <c:pt idx="2235">
                  <c:v>0.38339920948616601</c:v>
                </c:pt>
                <c:pt idx="2236">
                  <c:v>0.38339920948616601</c:v>
                </c:pt>
                <c:pt idx="2237">
                  <c:v>0.38339920948616601</c:v>
                </c:pt>
                <c:pt idx="2238">
                  <c:v>0.38339920948616601</c:v>
                </c:pt>
                <c:pt idx="2239">
                  <c:v>0.38339920948616601</c:v>
                </c:pt>
                <c:pt idx="2240">
                  <c:v>0.38339920948616601</c:v>
                </c:pt>
                <c:pt idx="2241">
                  <c:v>0.38339920948616601</c:v>
                </c:pt>
                <c:pt idx="2242">
                  <c:v>0.38339920948616601</c:v>
                </c:pt>
                <c:pt idx="2243">
                  <c:v>0.38339920948616601</c:v>
                </c:pt>
                <c:pt idx="2244">
                  <c:v>0.38339920948616601</c:v>
                </c:pt>
                <c:pt idx="2245">
                  <c:v>0.38339920948616601</c:v>
                </c:pt>
                <c:pt idx="2246">
                  <c:v>0.38339920948616601</c:v>
                </c:pt>
                <c:pt idx="2247">
                  <c:v>0.38339920948616601</c:v>
                </c:pt>
                <c:pt idx="2248">
                  <c:v>0.38339920948616601</c:v>
                </c:pt>
                <c:pt idx="2249">
                  <c:v>0.38339920948616601</c:v>
                </c:pt>
                <c:pt idx="2250">
                  <c:v>0.38339920948616601</c:v>
                </c:pt>
                <c:pt idx="2251">
                  <c:v>0.38339920948616601</c:v>
                </c:pt>
                <c:pt idx="2252">
                  <c:v>0.38339920948616601</c:v>
                </c:pt>
                <c:pt idx="2253">
                  <c:v>0.38339920948616601</c:v>
                </c:pt>
                <c:pt idx="2254">
                  <c:v>0.38339920948616601</c:v>
                </c:pt>
                <c:pt idx="2255">
                  <c:v>0.38339920948616601</c:v>
                </c:pt>
                <c:pt idx="2256">
                  <c:v>0.38339920948616601</c:v>
                </c:pt>
                <c:pt idx="2257">
                  <c:v>0.38339920948616601</c:v>
                </c:pt>
                <c:pt idx="2258">
                  <c:v>0.38339920948616601</c:v>
                </c:pt>
                <c:pt idx="2259">
                  <c:v>0.38339920948616601</c:v>
                </c:pt>
                <c:pt idx="2260">
                  <c:v>0.38339920948616601</c:v>
                </c:pt>
                <c:pt idx="2261">
                  <c:v>0.38339920948616601</c:v>
                </c:pt>
                <c:pt idx="2262">
                  <c:v>0.38339920948616601</c:v>
                </c:pt>
                <c:pt idx="2263">
                  <c:v>0.38339920948616601</c:v>
                </c:pt>
                <c:pt idx="2264">
                  <c:v>0.38339920948616601</c:v>
                </c:pt>
                <c:pt idx="2265">
                  <c:v>0.38339920948616601</c:v>
                </c:pt>
                <c:pt idx="2266">
                  <c:v>0.38339920948616601</c:v>
                </c:pt>
                <c:pt idx="2267">
                  <c:v>0.38339920948616601</c:v>
                </c:pt>
                <c:pt idx="2268">
                  <c:v>0.38339920948616601</c:v>
                </c:pt>
                <c:pt idx="2269">
                  <c:v>0.38339920948616601</c:v>
                </c:pt>
                <c:pt idx="2270">
                  <c:v>0.38339920948616601</c:v>
                </c:pt>
                <c:pt idx="2271">
                  <c:v>0.38339920948616601</c:v>
                </c:pt>
                <c:pt idx="2272">
                  <c:v>0.38339920948616601</c:v>
                </c:pt>
                <c:pt idx="2273">
                  <c:v>0.38339920948616601</c:v>
                </c:pt>
                <c:pt idx="2274">
                  <c:v>0.38339920948616601</c:v>
                </c:pt>
                <c:pt idx="2275">
                  <c:v>0.38339920948616601</c:v>
                </c:pt>
                <c:pt idx="2276">
                  <c:v>0.38339920948616601</c:v>
                </c:pt>
                <c:pt idx="2277">
                  <c:v>0.38339920948616601</c:v>
                </c:pt>
                <c:pt idx="2278">
                  <c:v>0.38339920948616601</c:v>
                </c:pt>
                <c:pt idx="2279">
                  <c:v>0.38339920948616601</c:v>
                </c:pt>
                <c:pt idx="2280">
                  <c:v>0.38339920948616601</c:v>
                </c:pt>
                <c:pt idx="2281">
                  <c:v>0.38339920948616601</c:v>
                </c:pt>
                <c:pt idx="2282">
                  <c:v>0.38339920948616601</c:v>
                </c:pt>
                <c:pt idx="2283">
                  <c:v>0.38339920948616601</c:v>
                </c:pt>
                <c:pt idx="2284">
                  <c:v>0.38339920948616601</c:v>
                </c:pt>
                <c:pt idx="2285">
                  <c:v>0.38339920948616601</c:v>
                </c:pt>
                <c:pt idx="2286">
                  <c:v>0.38339920948616601</c:v>
                </c:pt>
                <c:pt idx="2287">
                  <c:v>0.38339920948616601</c:v>
                </c:pt>
                <c:pt idx="2288">
                  <c:v>0.38339920948616601</c:v>
                </c:pt>
                <c:pt idx="2289">
                  <c:v>0.38339920948616601</c:v>
                </c:pt>
                <c:pt idx="2290">
                  <c:v>0.38339920948616601</c:v>
                </c:pt>
                <c:pt idx="2291">
                  <c:v>0.38339920948616601</c:v>
                </c:pt>
                <c:pt idx="2292">
                  <c:v>0.38339920948616601</c:v>
                </c:pt>
                <c:pt idx="2293">
                  <c:v>0.38339920948616601</c:v>
                </c:pt>
                <c:pt idx="2294">
                  <c:v>0.38339920948616601</c:v>
                </c:pt>
                <c:pt idx="2295">
                  <c:v>0.38339920948616601</c:v>
                </c:pt>
                <c:pt idx="2296">
                  <c:v>0.38339920948616601</c:v>
                </c:pt>
                <c:pt idx="2297">
                  <c:v>0.38339920948616601</c:v>
                </c:pt>
                <c:pt idx="2298">
                  <c:v>0.38339920948616601</c:v>
                </c:pt>
                <c:pt idx="2299">
                  <c:v>0.38339920948616601</c:v>
                </c:pt>
                <c:pt idx="2300">
                  <c:v>0.38339920948616601</c:v>
                </c:pt>
                <c:pt idx="2301">
                  <c:v>0.38339920948616601</c:v>
                </c:pt>
                <c:pt idx="2302">
                  <c:v>0.38339920948616601</c:v>
                </c:pt>
                <c:pt idx="2303">
                  <c:v>0.38339920948616601</c:v>
                </c:pt>
                <c:pt idx="2304">
                  <c:v>0.38339920948616601</c:v>
                </c:pt>
                <c:pt idx="2305">
                  <c:v>0.38339920948616601</c:v>
                </c:pt>
                <c:pt idx="2306">
                  <c:v>0.38339920948616601</c:v>
                </c:pt>
                <c:pt idx="2307">
                  <c:v>0.38339920948616601</c:v>
                </c:pt>
                <c:pt idx="2308">
                  <c:v>0.38339920948616601</c:v>
                </c:pt>
                <c:pt idx="2309">
                  <c:v>0.38339920948616601</c:v>
                </c:pt>
                <c:pt idx="2310">
                  <c:v>0.38339920948616601</c:v>
                </c:pt>
                <c:pt idx="2311">
                  <c:v>0.38339920948616601</c:v>
                </c:pt>
                <c:pt idx="2312">
                  <c:v>0.38339920948616601</c:v>
                </c:pt>
                <c:pt idx="2313">
                  <c:v>0.38339920948616601</c:v>
                </c:pt>
                <c:pt idx="2314">
                  <c:v>0.38339920948616601</c:v>
                </c:pt>
                <c:pt idx="2315">
                  <c:v>0.38339920948616601</c:v>
                </c:pt>
                <c:pt idx="2316">
                  <c:v>0.38339920948616601</c:v>
                </c:pt>
                <c:pt idx="2317">
                  <c:v>0.38339920948616601</c:v>
                </c:pt>
                <c:pt idx="2318">
                  <c:v>0.38339920948616601</c:v>
                </c:pt>
                <c:pt idx="2319">
                  <c:v>0.38339920948616601</c:v>
                </c:pt>
                <c:pt idx="2320">
                  <c:v>0.38339920948616601</c:v>
                </c:pt>
                <c:pt idx="2321">
                  <c:v>0.38339920948616601</c:v>
                </c:pt>
                <c:pt idx="2322">
                  <c:v>0.38339920948616601</c:v>
                </c:pt>
                <c:pt idx="2323">
                  <c:v>0.38339920948616601</c:v>
                </c:pt>
                <c:pt idx="2324">
                  <c:v>0.38339920948616601</c:v>
                </c:pt>
                <c:pt idx="2325">
                  <c:v>0.38339920948616601</c:v>
                </c:pt>
                <c:pt idx="2326">
                  <c:v>0.38339920948616601</c:v>
                </c:pt>
                <c:pt idx="2327">
                  <c:v>0.38339920948616601</c:v>
                </c:pt>
                <c:pt idx="2328">
                  <c:v>0.38389328063241107</c:v>
                </c:pt>
                <c:pt idx="2329">
                  <c:v>0.38389328063241107</c:v>
                </c:pt>
                <c:pt idx="2330">
                  <c:v>0.38389328063241107</c:v>
                </c:pt>
                <c:pt idx="2331">
                  <c:v>0.38405797101449274</c:v>
                </c:pt>
                <c:pt idx="2332">
                  <c:v>0.38652832674571808</c:v>
                </c:pt>
                <c:pt idx="2333">
                  <c:v>0.38652832674571808</c:v>
                </c:pt>
                <c:pt idx="2334">
                  <c:v>0.38652832674571808</c:v>
                </c:pt>
                <c:pt idx="2335">
                  <c:v>0.38652832674571808</c:v>
                </c:pt>
                <c:pt idx="2336">
                  <c:v>0.38652832674571808</c:v>
                </c:pt>
                <c:pt idx="2337">
                  <c:v>0.38652832674571808</c:v>
                </c:pt>
                <c:pt idx="2338">
                  <c:v>0.38652832674571808</c:v>
                </c:pt>
                <c:pt idx="2339">
                  <c:v>0.38652832674571808</c:v>
                </c:pt>
                <c:pt idx="2340">
                  <c:v>0.38652832674571808</c:v>
                </c:pt>
                <c:pt idx="2341">
                  <c:v>0.38652832674571808</c:v>
                </c:pt>
                <c:pt idx="2342">
                  <c:v>0.38652832674571808</c:v>
                </c:pt>
                <c:pt idx="2343">
                  <c:v>0.38652832674571808</c:v>
                </c:pt>
                <c:pt idx="2344">
                  <c:v>0.38652832674571808</c:v>
                </c:pt>
                <c:pt idx="2345">
                  <c:v>0.38652832674571808</c:v>
                </c:pt>
                <c:pt idx="2346">
                  <c:v>0.38652832674571808</c:v>
                </c:pt>
                <c:pt idx="2347">
                  <c:v>0.40036231884057971</c:v>
                </c:pt>
                <c:pt idx="2348">
                  <c:v>0.40036231884057971</c:v>
                </c:pt>
                <c:pt idx="2349">
                  <c:v>0.40036231884057971</c:v>
                </c:pt>
                <c:pt idx="2350">
                  <c:v>0.40036231884057971</c:v>
                </c:pt>
                <c:pt idx="2351">
                  <c:v>0.40036231884057971</c:v>
                </c:pt>
                <c:pt idx="2352">
                  <c:v>0.40036231884057971</c:v>
                </c:pt>
                <c:pt idx="2353">
                  <c:v>0.40036231884057971</c:v>
                </c:pt>
                <c:pt idx="2354">
                  <c:v>0.40036231884057971</c:v>
                </c:pt>
                <c:pt idx="2355">
                  <c:v>0.40036231884057971</c:v>
                </c:pt>
                <c:pt idx="2356">
                  <c:v>0.40036231884057971</c:v>
                </c:pt>
                <c:pt idx="2357">
                  <c:v>0.40036231884057971</c:v>
                </c:pt>
                <c:pt idx="2358">
                  <c:v>0.40036231884057971</c:v>
                </c:pt>
                <c:pt idx="2359">
                  <c:v>0.40036231884057971</c:v>
                </c:pt>
                <c:pt idx="2360">
                  <c:v>0.40036231884057971</c:v>
                </c:pt>
                <c:pt idx="2361">
                  <c:v>0.40036231884057971</c:v>
                </c:pt>
                <c:pt idx="2362">
                  <c:v>0.40036231884057971</c:v>
                </c:pt>
                <c:pt idx="2363">
                  <c:v>0.40036231884057971</c:v>
                </c:pt>
                <c:pt idx="2364">
                  <c:v>0.40036231884057971</c:v>
                </c:pt>
                <c:pt idx="2365">
                  <c:v>0.40036231884057971</c:v>
                </c:pt>
                <c:pt idx="2366">
                  <c:v>0.40036231884057971</c:v>
                </c:pt>
                <c:pt idx="2367">
                  <c:v>0.40036231884057971</c:v>
                </c:pt>
                <c:pt idx="2368">
                  <c:v>0.40036231884057971</c:v>
                </c:pt>
                <c:pt idx="2369">
                  <c:v>0.40036231884057971</c:v>
                </c:pt>
                <c:pt idx="2370">
                  <c:v>0.40036231884057971</c:v>
                </c:pt>
                <c:pt idx="2371">
                  <c:v>0.40036231884057971</c:v>
                </c:pt>
                <c:pt idx="2372">
                  <c:v>0.40036231884057971</c:v>
                </c:pt>
                <c:pt idx="2373">
                  <c:v>0.40036231884057971</c:v>
                </c:pt>
                <c:pt idx="2374">
                  <c:v>0.40036231884057971</c:v>
                </c:pt>
                <c:pt idx="2375">
                  <c:v>0.40036231884057971</c:v>
                </c:pt>
                <c:pt idx="2376">
                  <c:v>0.40036231884057971</c:v>
                </c:pt>
                <c:pt idx="2377">
                  <c:v>0.40036231884057971</c:v>
                </c:pt>
                <c:pt idx="2378">
                  <c:v>0.40036231884057971</c:v>
                </c:pt>
                <c:pt idx="2379">
                  <c:v>0.40036231884057971</c:v>
                </c:pt>
                <c:pt idx="2380">
                  <c:v>0.40036231884057971</c:v>
                </c:pt>
                <c:pt idx="2381">
                  <c:v>0.40036231884057971</c:v>
                </c:pt>
                <c:pt idx="2382">
                  <c:v>0.40036231884057971</c:v>
                </c:pt>
                <c:pt idx="2383">
                  <c:v>0.40036231884057971</c:v>
                </c:pt>
                <c:pt idx="2384">
                  <c:v>0.40036231884057971</c:v>
                </c:pt>
                <c:pt idx="2385">
                  <c:v>0.40036231884057971</c:v>
                </c:pt>
                <c:pt idx="2386">
                  <c:v>0.40036231884057971</c:v>
                </c:pt>
                <c:pt idx="2387">
                  <c:v>0.40036231884057971</c:v>
                </c:pt>
                <c:pt idx="2388">
                  <c:v>0.40036231884057971</c:v>
                </c:pt>
                <c:pt idx="2389">
                  <c:v>0.40036231884057971</c:v>
                </c:pt>
                <c:pt idx="2390">
                  <c:v>0.40036231884057971</c:v>
                </c:pt>
                <c:pt idx="2391">
                  <c:v>0.40036231884057971</c:v>
                </c:pt>
                <c:pt idx="2392">
                  <c:v>0.40036231884057971</c:v>
                </c:pt>
                <c:pt idx="2393">
                  <c:v>0.40036231884057971</c:v>
                </c:pt>
                <c:pt idx="2394">
                  <c:v>0.40036231884057971</c:v>
                </c:pt>
                <c:pt idx="2395">
                  <c:v>0.40036231884057971</c:v>
                </c:pt>
                <c:pt idx="2396">
                  <c:v>0.40036231884057971</c:v>
                </c:pt>
                <c:pt idx="2397">
                  <c:v>0.40036231884057971</c:v>
                </c:pt>
                <c:pt idx="2398">
                  <c:v>0.40036231884057971</c:v>
                </c:pt>
                <c:pt idx="2399">
                  <c:v>0.40036231884057971</c:v>
                </c:pt>
                <c:pt idx="2400">
                  <c:v>0.40036231884057971</c:v>
                </c:pt>
                <c:pt idx="2401">
                  <c:v>0.40036231884057971</c:v>
                </c:pt>
                <c:pt idx="2402">
                  <c:v>0.40036231884057971</c:v>
                </c:pt>
                <c:pt idx="2403">
                  <c:v>0.40036231884057971</c:v>
                </c:pt>
                <c:pt idx="2404">
                  <c:v>0.40036231884057971</c:v>
                </c:pt>
                <c:pt idx="2405">
                  <c:v>0.40036231884057971</c:v>
                </c:pt>
                <c:pt idx="2406">
                  <c:v>0.40036231884057971</c:v>
                </c:pt>
                <c:pt idx="2407">
                  <c:v>0.40036231884057971</c:v>
                </c:pt>
                <c:pt idx="2408">
                  <c:v>0.40036231884057971</c:v>
                </c:pt>
                <c:pt idx="2409">
                  <c:v>0.40036231884057971</c:v>
                </c:pt>
                <c:pt idx="2410">
                  <c:v>0.40036231884057971</c:v>
                </c:pt>
                <c:pt idx="2411">
                  <c:v>0.40036231884057971</c:v>
                </c:pt>
                <c:pt idx="2412">
                  <c:v>0.40036231884057971</c:v>
                </c:pt>
                <c:pt idx="2413">
                  <c:v>0.40036231884057971</c:v>
                </c:pt>
                <c:pt idx="2414">
                  <c:v>0.40036231884057971</c:v>
                </c:pt>
                <c:pt idx="2415">
                  <c:v>0.40036231884057971</c:v>
                </c:pt>
                <c:pt idx="2416">
                  <c:v>0.40036231884057971</c:v>
                </c:pt>
                <c:pt idx="2417">
                  <c:v>0.40036231884057971</c:v>
                </c:pt>
                <c:pt idx="2418">
                  <c:v>0.40036231884057971</c:v>
                </c:pt>
                <c:pt idx="2419">
                  <c:v>0.40036231884057971</c:v>
                </c:pt>
                <c:pt idx="2420">
                  <c:v>0.40036231884057971</c:v>
                </c:pt>
                <c:pt idx="2421">
                  <c:v>0.40036231884057971</c:v>
                </c:pt>
                <c:pt idx="2422">
                  <c:v>0.40036231884057971</c:v>
                </c:pt>
                <c:pt idx="2423">
                  <c:v>0.40036231884057971</c:v>
                </c:pt>
                <c:pt idx="2424">
                  <c:v>0.40036231884057971</c:v>
                </c:pt>
                <c:pt idx="2425">
                  <c:v>0.40036231884057971</c:v>
                </c:pt>
                <c:pt idx="2426">
                  <c:v>0.40036231884057971</c:v>
                </c:pt>
                <c:pt idx="2427">
                  <c:v>0.40036231884057971</c:v>
                </c:pt>
                <c:pt idx="2428">
                  <c:v>0.40036231884057971</c:v>
                </c:pt>
                <c:pt idx="2429">
                  <c:v>0.40036231884057971</c:v>
                </c:pt>
                <c:pt idx="2430">
                  <c:v>0.40036231884057971</c:v>
                </c:pt>
                <c:pt idx="2431">
                  <c:v>0.40135046113306982</c:v>
                </c:pt>
                <c:pt idx="2432">
                  <c:v>0.40135046113306982</c:v>
                </c:pt>
                <c:pt idx="2433">
                  <c:v>0.40135046113306982</c:v>
                </c:pt>
                <c:pt idx="2434">
                  <c:v>0.40135046113306982</c:v>
                </c:pt>
                <c:pt idx="2435">
                  <c:v>0.40135046113306982</c:v>
                </c:pt>
                <c:pt idx="2436">
                  <c:v>0.40135046113306982</c:v>
                </c:pt>
                <c:pt idx="2437">
                  <c:v>0.4067852437417655</c:v>
                </c:pt>
                <c:pt idx="2438">
                  <c:v>0.4067852437417655</c:v>
                </c:pt>
                <c:pt idx="2439">
                  <c:v>0.4067852437417655</c:v>
                </c:pt>
                <c:pt idx="2440">
                  <c:v>0.4067852437417655</c:v>
                </c:pt>
                <c:pt idx="2441">
                  <c:v>0.4067852437417655</c:v>
                </c:pt>
                <c:pt idx="2442">
                  <c:v>0.4067852437417655</c:v>
                </c:pt>
                <c:pt idx="2443">
                  <c:v>0.4067852437417655</c:v>
                </c:pt>
                <c:pt idx="2444">
                  <c:v>0.4067852437417655</c:v>
                </c:pt>
                <c:pt idx="2445">
                  <c:v>0.4067852437417655</c:v>
                </c:pt>
                <c:pt idx="2446">
                  <c:v>0.4067852437417655</c:v>
                </c:pt>
                <c:pt idx="2447">
                  <c:v>0.4067852437417655</c:v>
                </c:pt>
                <c:pt idx="2448">
                  <c:v>0.4067852437417655</c:v>
                </c:pt>
                <c:pt idx="2449">
                  <c:v>0.4067852437417655</c:v>
                </c:pt>
                <c:pt idx="2450">
                  <c:v>0.4067852437417655</c:v>
                </c:pt>
                <c:pt idx="2451">
                  <c:v>0.4067852437417655</c:v>
                </c:pt>
                <c:pt idx="2452">
                  <c:v>0.4067852437417655</c:v>
                </c:pt>
                <c:pt idx="2453">
                  <c:v>0.4067852437417655</c:v>
                </c:pt>
                <c:pt idx="2454">
                  <c:v>0.4067852437417655</c:v>
                </c:pt>
                <c:pt idx="2455">
                  <c:v>0.4067852437417655</c:v>
                </c:pt>
                <c:pt idx="2456">
                  <c:v>0.4067852437417655</c:v>
                </c:pt>
                <c:pt idx="2457">
                  <c:v>0.4067852437417655</c:v>
                </c:pt>
                <c:pt idx="2458">
                  <c:v>0.4067852437417655</c:v>
                </c:pt>
                <c:pt idx="2459">
                  <c:v>0.4067852437417655</c:v>
                </c:pt>
                <c:pt idx="2460">
                  <c:v>0.4067852437417655</c:v>
                </c:pt>
                <c:pt idx="2461">
                  <c:v>0.4067852437417655</c:v>
                </c:pt>
                <c:pt idx="2462">
                  <c:v>0.4067852437417655</c:v>
                </c:pt>
                <c:pt idx="2463">
                  <c:v>0.4067852437417655</c:v>
                </c:pt>
                <c:pt idx="2464">
                  <c:v>0.4067852437417655</c:v>
                </c:pt>
                <c:pt idx="2465">
                  <c:v>0.4067852437417655</c:v>
                </c:pt>
                <c:pt idx="2466">
                  <c:v>0.4067852437417655</c:v>
                </c:pt>
                <c:pt idx="2467">
                  <c:v>0.4067852437417655</c:v>
                </c:pt>
                <c:pt idx="2468">
                  <c:v>0.4067852437417655</c:v>
                </c:pt>
                <c:pt idx="2469">
                  <c:v>0.4067852437417655</c:v>
                </c:pt>
                <c:pt idx="2470">
                  <c:v>0.40760869565217389</c:v>
                </c:pt>
                <c:pt idx="2471">
                  <c:v>0.40760869565217389</c:v>
                </c:pt>
                <c:pt idx="2472">
                  <c:v>0.40760869565217389</c:v>
                </c:pt>
                <c:pt idx="2473">
                  <c:v>0.40760869565217389</c:v>
                </c:pt>
                <c:pt idx="2474">
                  <c:v>0.40760869565217389</c:v>
                </c:pt>
                <c:pt idx="2475">
                  <c:v>0.40942028985507245</c:v>
                </c:pt>
                <c:pt idx="2476">
                  <c:v>0.40942028985507245</c:v>
                </c:pt>
                <c:pt idx="2477">
                  <c:v>0.40942028985507245</c:v>
                </c:pt>
                <c:pt idx="2478">
                  <c:v>0.40942028985507245</c:v>
                </c:pt>
                <c:pt idx="2479">
                  <c:v>0.40942028985507245</c:v>
                </c:pt>
                <c:pt idx="2480">
                  <c:v>0.40942028985507245</c:v>
                </c:pt>
                <c:pt idx="2481">
                  <c:v>0.40942028985507245</c:v>
                </c:pt>
                <c:pt idx="2482">
                  <c:v>0.40942028985507245</c:v>
                </c:pt>
                <c:pt idx="2483">
                  <c:v>0.40942028985507245</c:v>
                </c:pt>
                <c:pt idx="2484">
                  <c:v>0.40942028985507245</c:v>
                </c:pt>
                <c:pt idx="2485">
                  <c:v>0.40942028985507245</c:v>
                </c:pt>
                <c:pt idx="2486">
                  <c:v>0.40991436100131751</c:v>
                </c:pt>
                <c:pt idx="2487">
                  <c:v>0.40991436100131751</c:v>
                </c:pt>
                <c:pt idx="2488">
                  <c:v>0.40991436100131751</c:v>
                </c:pt>
                <c:pt idx="2489">
                  <c:v>0.4128787878787879</c:v>
                </c:pt>
                <c:pt idx="2490">
                  <c:v>0.4128787878787879</c:v>
                </c:pt>
                <c:pt idx="2491">
                  <c:v>0.4128787878787879</c:v>
                </c:pt>
                <c:pt idx="2492">
                  <c:v>0.4128787878787879</c:v>
                </c:pt>
                <c:pt idx="2493">
                  <c:v>0.4128787878787879</c:v>
                </c:pt>
                <c:pt idx="2494">
                  <c:v>0.4128787878787879</c:v>
                </c:pt>
                <c:pt idx="2495">
                  <c:v>0.4128787878787879</c:v>
                </c:pt>
                <c:pt idx="2496">
                  <c:v>0.4128787878787879</c:v>
                </c:pt>
                <c:pt idx="2497">
                  <c:v>0.4128787878787879</c:v>
                </c:pt>
                <c:pt idx="2498">
                  <c:v>0.4128787878787879</c:v>
                </c:pt>
                <c:pt idx="2499">
                  <c:v>0.4128787878787879</c:v>
                </c:pt>
                <c:pt idx="2500">
                  <c:v>0.4128787878787879</c:v>
                </c:pt>
                <c:pt idx="2501">
                  <c:v>0.4128787878787879</c:v>
                </c:pt>
                <c:pt idx="2502">
                  <c:v>0.4128787878787879</c:v>
                </c:pt>
                <c:pt idx="2503">
                  <c:v>0.4128787878787879</c:v>
                </c:pt>
                <c:pt idx="2504">
                  <c:v>0.4128787878787879</c:v>
                </c:pt>
                <c:pt idx="2505">
                  <c:v>0.4128787878787879</c:v>
                </c:pt>
                <c:pt idx="2506">
                  <c:v>0.4128787878787879</c:v>
                </c:pt>
                <c:pt idx="2507">
                  <c:v>0.41386693017127801</c:v>
                </c:pt>
                <c:pt idx="2508">
                  <c:v>0.41386693017127801</c:v>
                </c:pt>
                <c:pt idx="2509">
                  <c:v>0.41386693017127801</c:v>
                </c:pt>
                <c:pt idx="2510">
                  <c:v>0.41386693017127801</c:v>
                </c:pt>
                <c:pt idx="2511">
                  <c:v>0.41386693017127801</c:v>
                </c:pt>
                <c:pt idx="2512">
                  <c:v>0.41386693017127801</c:v>
                </c:pt>
                <c:pt idx="2513">
                  <c:v>0.41617259552042163</c:v>
                </c:pt>
                <c:pt idx="2514">
                  <c:v>0.41617259552042163</c:v>
                </c:pt>
                <c:pt idx="2515">
                  <c:v>0.41617259552042163</c:v>
                </c:pt>
                <c:pt idx="2516">
                  <c:v>0.41617259552042163</c:v>
                </c:pt>
                <c:pt idx="2517">
                  <c:v>0.41617259552042163</c:v>
                </c:pt>
                <c:pt idx="2518">
                  <c:v>0.41617259552042163</c:v>
                </c:pt>
                <c:pt idx="2519">
                  <c:v>0.41617259552042163</c:v>
                </c:pt>
                <c:pt idx="2520">
                  <c:v>0.41617259552042163</c:v>
                </c:pt>
                <c:pt idx="2521">
                  <c:v>0.41617259552042163</c:v>
                </c:pt>
                <c:pt idx="2522">
                  <c:v>0.41617259552042163</c:v>
                </c:pt>
                <c:pt idx="2523">
                  <c:v>0.41617259552042163</c:v>
                </c:pt>
                <c:pt idx="2524">
                  <c:v>0.41617259552042163</c:v>
                </c:pt>
                <c:pt idx="2525">
                  <c:v>0.41617259552042163</c:v>
                </c:pt>
                <c:pt idx="2526">
                  <c:v>0.41617259552042163</c:v>
                </c:pt>
                <c:pt idx="2527">
                  <c:v>0.42276021080368908</c:v>
                </c:pt>
                <c:pt idx="2528">
                  <c:v>0.42276021080368908</c:v>
                </c:pt>
                <c:pt idx="2529">
                  <c:v>0.42276021080368908</c:v>
                </c:pt>
                <c:pt idx="2530">
                  <c:v>0.42276021080368908</c:v>
                </c:pt>
                <c:pt idx="2531">
                  <c:v>0.42276021080368908</c:v>
                </c:pt>
                <c:pt idx="2532">
                  <c:v>0.42276021080368908</c:v>
                </c:pt>
                <c:pt idx="2533">
                  <c:v>0.42276021080368908</c:v>
                </c:pt>
                <c:pt idx="2534">
                  <c:v>0.42276021080368908</c:v>
                </c:pt>
                <c:pt idx="2535">
                  <c:v>0.42276021080368908</c:v>
                </c:pt>
                <c:pt idx="2536">
                  <c:v>0.42276021080368908</c:v>
                </c:pt>
                <c:pt idx="2537">
                  <c:v>0.42276021080368908</c:v>
                </c:pt>
                <c:pt idx="2538">
                  <c:v>0.42276021080368908</c:v>
                </c:pt>
                <c:pt idx="2539">
                  <c:v>0.42276021080368908</c:v>
                </c:pt>
                <c:pt idx="2540">
                  <c:v>0.42276021080368908</c:v>
                </c:pt>
                <c:pt idx="2541">
                  <c:v>0.42276021080368908</c:v>
                </c:pt>
                <c:pt idx="2542">
                  <c:v>0.42276021080368908</c:v>
                </c:pt>
                <c:pt idx="2543">
                  <c:v>0.42276021080368908</c:v>
                </c:pt>
                <c:pt idx="2544">
                  <c:v>0.42276021080368908</c:v>
                </c:pt>
                <c:pt idx="2545">
                  <c:v>0.42276021080368908</c:v>
                </c:pt>
                <c:pt idx="2546">
                  <c:v>0.42276021080368908</c:v>
                </c:pt>
                <c:pt idx="2547">
                  <c:v>0.42276021080368908</c:v>
                </c:pt>
                <c:pt idx="2548">
                  <c:v>0.42276021080368908</c:v>
                </c:pt>
                <c:pt idx="2549">
                  <c:v>0.42276021080368908</c:v>
                </c:pt>
                <c:pt idx="2550">
                  <c:v>0.42276021080368908</c:v>
                </c:pt>
                <c:pt idx="2551">
                  <c:v>0.42276021080368908</c:v>
                </c:pt>
                <c:pt idx="2552">
                  <c:v>0.42276021080368908</c:v>
                </c:pt>
                <c:pt idx="2553">
                  <c:v>0.42276021080368908</c:v>
                </c:pt>
                <c:pt idx="2554">
                  <c:v>0.42276021080368908</c:v>
                </c:pt>
                <c:pt idx="2555">
                  <c:v>0.42276021080368908</c:v>
                </c:pt>
                <c:pt idx="2556">
                  <c:v>0.42276021080368908</c:v>
                </c:pt>
                <c:pt idx="2557">
                  <c:v>0.42276021080368908</c:v>
                </c:pt>
                <c:pt idx="2558">
                  <c:v>0.42276021080368908</c:v>
                </c:pt>
                <c:pt idx="2559">
                  <c:v>0.42276021080368908</c:v>
                </c:pt>
                <c:pt idx="2560">
                  <c:v>0.42276021080368908</c:v>
                </c:pt>
                <c:pt idx="2561">
                  <c:v>0.42276021080368908</c:v>
                </c:pt>
                <c:pt idx="2562">
                  <c:v>0.42276021080368908</c:v>
                </c:pt>
                <c:pt idx="2563">
                  <c:v>0.42276021080368908</c:v>
                </c:pt>
                <c:pt idx="2564">
                  <c:v>0.42276021080368908</c:v>
                </c:pt>
                <c:pt idx="2565">
                  <c:v>0.42276021080368908</c:v>
                </c:pt>
                <c:pt idx="2566">
                  <c:v>0.42276021080368908</c:v>
                </c:pt>
                <c:pt idx="2567">
                  <c:v>0.42572463768115942</c:v>
                </c:pt>
                <c:pt idx="2568">
                  <c:v>0.42572463768115942</c:v>
                </c:pt>
                <c:pt idx="2569">
                  <c:v>0.42572463768115942</c:v>
                </c:pt>
                <c:pt idx="2570">
                  <c:v>0.42572463768115942</c:v>
                </c:pt>
                <c:pt idx="2571">
                  <c:v>0.42572463768115942</c:v>
                </c:pt>
                <c:pt idx="2572">
                  <c:v>0.42572463768115942</c:v>
                </c:pt>
                <c:pt idx="2573">
                  <c:v>0.42572463768115942</c:v>
                </c:pt>
                <c:pt idx="2574">
                  <c:v>0.42572463768115942</c:v>
                </c:pt>
                <c:pt idx="2575">
                  <c:v>0.42572463768115942</c:v>
                </c:pt>
                <c:pt idx="2576">
                  <c:v>0.42572463768115942</c:v>
                </c:pt>
                <c:pt idx="2577">
                  <c:v>0.42572463768115942</c:v>
                </c:pt>
                <c:pt idx="2578">
                  <c:v>0.42572463768115942</c:v>
                </c:pt>
                <c:pt idx="2579">
                  <c:v>0.42572463768115942</c:v>
                </c:pt>
                <c:pt idx="2580">
                  <c:v>0.42572463768115942</c:v>
                </c:pt>
                <c:pt idx="2581">
                  <c:v>0.42572463768115942</c:v>
                </c:pt>
                <c:pt idx="2582">
                  <c:v>0.42572463768115942</c:v>
                </c:pt>
                <c:pt idx="2583">
                  <c:v>0.42572463768115942</c:v>
                </c:pt>
                <c:pt idx="2584">
                  <c:v>0.42572463768115942</c:v>
                </c:pt>
                <c:pt idx="2585">
                  <c:v>0.42737154150197626</c:v>
                </c:pt>
                <c:pt idx="2586">
                  <c:v>0.42737154150197626</c:v>
                </c:pt>
                <c:pt idx="2587">
                  <c:v>0.42737154150197626</c:v>
                </c:pt>
                <c:pt idx="2588">
                  <c:v>0.42737154150197626</c:v>
                </c:pt>
                <c:pt idx="2589">
                  <c:v>0.42737154150197626</c:v>
                </c:pt>
                <c:pt idx="2590">
                  <c:v>0.42737154150197626</c:v>
                </c:pt>
                <c:pt idx="2591">
                  <c:v>0.42737154150197626</c:v>
                </c:pt>
                <c:pt idx="2592">
                  <c:v>0.42737154150197626</c:v>
                </c:pt>
                <c:pt idx="2593">
                  <c:v>0.42737154150197626</c:v>
                </c:pt>
                <c:pt idx="2594">
                  <c:v>0.42737154150197626</c:v>
                </c:pt>
                <c:pt idx="2595">
                  <c:v>0.43675889328063239</c:v>
                </c:pt>
                <c:pt idx="2596">
                  <c:v>0.43675889328063239</c:v>
                </c:pt>
                <c:pt idx="2597">
                  <c:v>0.43675889328063239</c:v>
                </c:pt>
                <c:pt idx="2598">
                  <c:v>0.43675889328063239</c:v>
                </c:pt>
                <c:pt idx="2599">
                  <c:v>0.43675889328063239</c:v>
                </c:pt>
                <c:pt idx="2600">
                  <c:v>0.43675889328063239</c:v>
                </c:pt>
                <c:pt idx="2601">
                  <c:v>0.43675889328063239</c:v>
                </c:pt>
                <c:pt idx="2602">
                  <c:v>0.43675889328063239</c:v>
                </c:pt>
                <c:pt idx="2603">
                  <c:v>0.43675889328063239</c:v>
                </c:pt>
                <c:pt idx="2604">
                  <c:v>0.43675889328063239</c:v>
                </c:pt>
                <c:pt idx="2605">
                  <c:v>0.43675889328063239</c:v>
                </c:pt>
                <c:pt idx="2606">
                  <c:v>0.43675889328063239</c:v>
                </c:pt>
                <c:pt idx="2607">
                  <c:v>0.43675889328063239</c:v>
                </c:pt>
                <c:pt idx="2608">
                  <c:v>0.43675889328063239</c:v>
                </c:pt>
                <c:pt idx="2609">
                  <c:v>0.43675889328063239</c:v>
                </c:pt>
                <c:pt idx="2610">
                  <c:v>0.43675889328063239</c:v>
                </c:pt>
                <c:pt idx="2611">
                  <c:v>0.43675889328063239</c:v>
                </c:pt>
                <c:pt idx="2612">
                  <c:v>0.43675889328063239</c:v>
                </c:pt>
                <c:pt idx="2613">
                  <c:v>0.43675889328063239</c:v>
                </c:pt>
                <c:pt idx="2614">
                  <c:v>0.43675889328063239</c:v>
                </c:pt>
                <c:pt idx="2615">
                  <c:v>0.43675889328063239</c:v>
                </c:pt>
                <c:pt idx="2616">
                  <c:v>0.43675889328063239</c:v>
                </c:pt>
                <c:pt idx="2617">
                  <c:v>0.43675889328063239</c:v>
                </c:pt>
                <c:pt idx="2618">
                  <c:v>0.43675889328063239</c:v>
                </c:pt>
                <c:pt idx="2619">
                  <c:v>0.43675889328063239</c:v>
                </c:pt>
                <c:pt idx="2620">
                  <c:v>0.43675889328063239</c:v>
                </c:pt>
                <c:pt idx="2621">
                  <c:v>0.43675889328063239</c:v>
                </c:pt>
                <c:pt idx="2622">
                  <c:v>0.43675889328063239</c:v>
                </c:pt>
                <c:pt idx="2623">
                  <c:v>0.43675889328063239</c:v>
                </c:pt>
                <c:pt idx="2624">
                  <c:v>0.43675889328063239</c:v>
                </c:pt>
                <c:pt idx="2625">
                  <c:v>0.43675889328063239</c:v>
                </c:pt>
                <c:pt idx="2626">
                  <c:v>0.43675889328063239</c:v>
                </c:pt>
                <c:pt idx="2627">
                  <c:v>0.43675889328063239</c:v>
                </c:pt>
                <c:pt idx="2628">
                  <c:v>0.43675889328063239</c:v>
                </c:pt>
                <c:pt idx="2629">
                  <c:v>0.43675889328063239</c:v>
                </c:pt>
                <c:pt idx="2630">
                  <c:v>0.43675889328063239</c:v>
                </c:pt>
                <c:pt idx="2631">
                  <c:v>0.43675889328063239</c:v>
                </c:pt>
                <c:pt idx="2632">
                  <c:v>0.43675889328063239</c:v>
                </c:pt>
                <c:pt idx="2633">
                  <c:v>0.43675889328063239</c:v>
                </c:pt>
                <c:pt idx="2634">
                  <c:v>0.43675889328063239</c:v>
                </c:pt>
                <c:pt idx="2635">
                  <c:v>0.43675889328063239</c:v>
                </c:pt>
                <c:pt idx="2636">
                  <c:v>0.43675889328063239</c:v>
                </c:pt>
                <c:pt idx="2637">
                  <c:v>0.43675889328063239</c:v>
                </c:pt>
                <c:pt idx="2638">
                  <c:v>0.43675889328063239</c:v>
                </c:pt>
                <c:pt idx="2639">
                  <c:v>0.43675889328063239</c:v>
                </c:pt>
                <c:pt idx="2640">
                  <c:v>0.43675889328063239</c:v>
                </c:pt>
                <c:pt idx="2641">
                  <c:v>0.43675889328063239</c:v>
                </c:pt>
                <c:pt idx="2642">
                  <c:v>0.43675889328063239</c:v>
                </c:pt>
                <c:pt idx="2643">
                  <c:v>0.43675889328063239</c:v>
                </c:pt>
                <c:pt idx="2644">
                  <c:v>0.43675889328063239</c:v>
                </c:pt>
                <c:pt idx="2645">
                  <c:v>0.43675889328063239</c:v>
                </c:pt>
                <c:pt idx="2646">
                  <c:v>0.43675889328063239</c:v>
                </c:pt>
                <c:pt idx="2647">
                  <c:v>0.43675889328063239</c:v>
                </c:pt>
                <c:pt idx="2648">
                  <c:v>0.43675889328063239</c:v>
                </c:pt>
                <c:pt idx="2649">
                  <c:v>0.43675889328063239</c:v>
                </c:pt>
                <c:pt idx="2650">
                  <c:v>0.43675889328063239</c:v>
                </c:pt>
                <c:pt idx="2651">
                  <c:v>0.43675889328063239</c:v>
                </c:pt>
                <c:pt idx="2652">
                  <c:v>0.43955862977602106</c:v>
                </c:pt>
                <c:pt idx="2653">
                  <c:v>0.43955862977602106</c:v>
                </c:pt>
                <c:pt idx="2654">
                  <c:v>0.43955862977602106</c:v>
                </c:pt>
                <c:pt idx="2655">
                  <c:v>0.43955862977602106</c:v>
                </c:pt>
                <c:pt idx="2656">
                  <c:v>0.43955862977602106</c:v>
                </c:pt>
                <c:pt idx="2657">
                  <c:v>0.43955862977602106</c:v>
                </c:pt>
                <c:pt idx="2658">
                  <c:v>0.43955862977602106</c:v>
                </c:pt>
                <c:pt idx="2659">
                  <c:v>0.43955862977602106</c:v>
                </c:pt>
                <c:pt idx="2660">
                  <c:v>0.43955862977602106</c:v>
                </c:pt>
                <c:pt idx="2661">
                  <c:v>0.43955862977602106</c:v>
                </c:pt>
                <c:pt idx="2662">
                  <c:v>0.43955862977602106</c:v>
                </c:pt>
                <c:pt idx="2663">
                  <c:v>0.43955862977602106</c:v>
                </c:pt>
                <c:pt idx="2664">
                  <c:v>0.43955862977602106</c:v>
                </c:pt>
                <c:pt idx="2665">
                  <c:v>0.43955862977602106</c:v>
                </c:pt>
                <c:pt idx="2666">
                  <c:v>0.43955862977602106</c:v>
                </c:pt>
                <c:pt idx="2667">
                  <c:v>0.43955862977602106</c:v>
                </c:pt>
                <c:pt idx="2668">
                  <c:v>0.43955862977602106</c:v>
                </c:pt>
                <c:pt idx="2669">
                  <c:v>0.44351119894598157</c:v>
                </c:pt>
                <c:pt idx="2670">
                  <c:v>0.44351119894598157</c:v>
                </c:pt>
                <c:pt idx="2671">
                  <c:v>0.44351119894598157</c:v>
                </c:pt>
                <c:pt idx="2672">
                  <c:v>0.44351119894598157</c:v>
                </c:pt>
                <c:pt idx="2673">
                  <c:v>0.44351119894598157</c:v>
                </c:pt>
                <c:pt idx="2674">
                  <c:v>0.44351119894598157</c:v>
                </c:pt>
                <c:pt idx="2675">
                  <c:v>0.44351119894598157</c:v>
                </c:pt>
                <c:pt idx="2676">
                  <c:v>0.44351119894598157</c:v>
                </c:pt>
                <c:pt idx="2677">
                  <c:v>0.44351119894598157</c:v>
                </c:pt>
                <c:pt idx="2678">
                  <c:v>0.44351119894598157</c:v>
                </c:pt>
                <c:pt idx="2679">
                  <c:v>0.44351119894598157</c:v>
                </c:pt>
                <c:pt idx="2680">
                  <c:v>0.44351119894598157</c:v>
                </c:pt>
                <c:pt idx="2681">
                  <c:v>0.44351119894598157</c:v>
                </c:pt>
                <c:pt idx="2682">
                  <c:v>0.44351119894598157</c:v>
                </c:pt>
                <c:pt idx="2683">
                  <c:v>0.44351119894598157</c:v>
                </c:pt>
                <c:pt idx="2684">
                  <c:v>0.44351119894598157</c:v>
                </c:pt>
                <c:pt idx="2685">
                  <c:v>0.44351119894598157</c:v>
                </c:pt>
                <c:pt idx="2686">
                  <c:v>0.44351119894598157</c:v>
                </c:pt>
                <c:pt idx="2687">
                  <c:v>0.44351119894598157</c:v>
                </c:pt>
                <c:pt idx="2688">
                  <c:v>0.44351119894598157</c:v>
                </c:pt>
                <c:pt idx="2689">
                  <c:v>0.44351119894598157</c:v>
                </c:pt>
                <c:pt idx="2690">
                  <c:v>0.44351119894598157</c:v>
                </c:pt>
                <c:pt idx="2691">
                  <c:v>0.44351119894598157</c:v>
                </c:pt>
                <c:pt idx="2692">
                  <c:v>0.44351119894598157</c:v>
                </c:pt>
                <c:pt idx="2693">
                  <c:v>0.44499341238471674</c:v>
                </c:pt>
                <c:pt idx="2694">
                  <c:v>0.44499341238471674</c:v>
                </c:pt>
                <c:pt idx="2695">
                  <c:v>0.44499341238471674</c:v>
                </c:pt>
                <c:pt idx="2696">
                  <c:v>0.44499341238471674</c:v>
                </c:pt>
                <c:pt idx="2697">
                  <c:v>0.44499341238471674</c:v>
                </c:pt>
                <c:pt idx="2698">
                  <c:v>0.44499341238471674</c:v>
                </c:pt>
                <c:pt idx="2699">
                  <c:v>0.44499341238471674</c:v>
                </c:pt>
                <c:pt idx="2700">
                  <c:v>0.44499341238471674</c:v>
                </c:pt>
                <c:pt idx="2701">
                  <c:v>0.44499341238471674</c:v>
                </c:pt>
                <c:pt idx="2702">
                  <c:v>0.45569828722002637</c:v>
                </c:pt>
                <c:pt idx="2703">
                  <c:v>0.45569828722002637</c:v>
                </c:pt>
                <c:pt idx="2704">
                  <c:v>0.45569828722002637</c:v>
                </c:pt>
                <c:pt idx="2705">
                  <c:v>0.45569828722002637</c:v>
                </c:pt>
                <c:pt idx="2706">
                  <c:v>0.45569828722002637</c:v>
                </c:pt>
                <c:pt idx="2707">
                  <c:v>0.45569828722002637</c:v>
                </c:pt>
                <c:pt idx="2708">
                  <c:v>0.45569828722002637</c:v>
                </c:pt>
                <c:pt idx="2709">
                  <c:v>0.45569828722002637</c:v>
                </c:pt>
                <c:pt idx="2710">
                  <c:v>0.45569828722002637</c:v>
                </c:pt>
                <c:pt idx="2711">
                  <c:v>0.45569828722002637</c:v>
                </c:pt>
                <c:pt idx="2712">
                  <c:v>0.45569828722002637</c:v>
                </c:pt>
                <c:pt idx="2713">
                  <c:v>0.45569828722002637</c:v>
                </c:pt>
                <c:pt idx="2714">
                  <c:v>0.45569828722002637</c:v>
                </c:pt>
                <c:pt idx="2715">
                  <c:v>0.45569828722002637</c:v>
                </c:pt>
                <c:pt idx="2716">
                  <c:v>0.45569828722002637</c:v>
                </c:pt>
                <c:pt idx="2717">
                  <c:v>0.45569828722002637</c:v>
                </c:pt>
                <c:pt idx="2718">
                  <c:v>0.45569828722002637</c:v>
                </c:pt>
                <c:pt idx="2719">
                  <c:v>0.45569828722002637</c:v>
                </c:pt>
                <c:pt idx="2720">
                  <c:v>0.45569828722002637</c:v>
                </c:pt>
                <c:pt idx="2721">
                  <c:v>0.45569828722002637</c:v>
                </c:pt>
                <c:pt idx="2722">
                  <c:v>0.45569828722002637</c:v>
                </c:pt>
                <c:pt idx="2723">
                  <c:v>0.45569828722002637</c:v>
                </c:pt>
                <c:pt idx="2724">
                  <c:v>0.45569828722002637</c:v>
                </c:pt>
                <c:pt idx="2725">
                  <c:v>0.45569828722002637</c:v>
                </c:pt>
                <c:pt idx="2726">
                  <c:v>0.45569828722002637</c:v>
                </c:pt>
                <c:pt idx="2727">
                  <c:v>0.45569828722002637</c:v>
                </c:pt>
                <c:pt idx="2728">
                  <c:v>0.45569828722002637</c:v>
                </c:pt>
                <c:pt idx="2729">
                  <c:v>0.45569828722002637</c:v>
                </c:pt>
                <c:pt idx="2730">
                  <c:v>0.45569828722002637</c:v>
                </c:pt>
                <c:pt idx="2731">
                  <c:v>0.45569828722002637</c:v>
                </c:pt>
                <c:pt idx="2732">
                  <c:v>0.45569828722002637</c:v>
                </c:pt>
                <c:pt idx="2733">
                  <c:v>0.45569828722002637</c:v>
                </c:pt>
                <c:pt idx="2734">
                  <c:v>0.45569828722002637</c:v>
                </c:pt>
                <c:pt idx="2735">
                  <c:v>0.45569828722002637</c:v>
                </c:pt>
                <c:pt idx="2736">
                  <c:v>0.45569828722002637</c:v>
                </c:pt>
                <c:pt idx="2737">
                  <c:v>0.45569828722002637</c:v>
                </c:pt>
                <c:pt idx="2738">
                  <c:v>0.45569828722002637</c:v>
                </c:pt>
                <c:pt idx="2739">
                  <c:v>0.45569828722002637</c:v>
                </c:pt>
                <c:pt idx="2740">
                  <c:v>0.45569828722002637</c:v>
                </c:pt>
                <c:pt idx="2741">
                  <c:v>0.45569828722002637</c:v>
                </c:pt>
                <c:pt idx="2742">
                  <c:v>0.45569828722002637</c:v>
                </c:pt>
                <c:pt idx="2743">
                  <c:v>0.45569828722002637</c:v>
                </c:pt>
                <c:pt idx="2744">
                  <c:v>0.45569828722002637</c:v>
                </c:pt>
                <c:pt idx="2745">
                  <c:v>0.45569828722002637</c:v>
                </c:pt>
                <c:pt idx="2746">
                  <c:v>0.45569828722002637</c:v>
                </c:pt>
                <c:pt idx="2747">
                  <c:v>0.45569828722002637</c:v>
                </c:pt>
                <c:pt idx="2748">
                  <c:v>0.45569828722002637</c:v>
                </c:pt>
                <c:pt idx="2749">
                  <c:v>0.45569828722002637</c:v>
                </c:pt>
                <c:pt idx="2750">
                  <c:v>0.45569828722002637</c:v>
                </c:pt>
                <c:pt idx="2751">
                  <c:v>0.45569828722002637</c:v>
                </c:pt>
                <c:pt idx="2752">
                  <c:v>0.45569828722002637</c:v>
                </c:pt>
                <c:pt idx="2753">
                  <c:v>0.45569828722002637</c:v>
                </c:pt>
                <c:pt idx="2754">
                  <c:v>0.45569828722002637</c:v>
                </c:pt>
                <c:pt idx="2755">
                  <c:v>0.45569828722002637</c:v>
                </c:pt>
                <c:pt idx="2756">
                  <c:v>0.45569828722002637</c:v>
                </c:pt>
                <c:pt idx="2757">
                  <c:v>0.45569828722002637</c:v>
                </c:pt>
                <c:pt idx="2758">
                  <c:v>0.45569828722002637</c:v>
                </c:pt>
                <c:pt idx="2759">
                  <c:v>0.45569828722002637</c:v>
                </c:pt>
                <c:pt idx="2760">
                  <c:v>0.45569828722002637</c:v>
                </c:pt>
                <c:pt idx="2761">
                  <c:v>0.45569828722002637</c:v>
                </c:pt>
                <c:pt idx="2762">
                  <c:v>0.45569828722002637</c:v>
                </c:pt>
                <c:pt idx="2763">
                  <c:v>0.45569828722002637</c:v>
                </c:pt>
                <c:pt idx="2764">
                  <c:v>0.45569828722002637</c:v>
                </c:pt>
                <c:pt idx="2765">
                  <c:v>0.45569828722002637</c:v>
                </c:pt>
                <c:pt idx="2766">
                  <c:v>0.45569828722002637</c:v>
                </c:pt>
                <c:pt idx="2767">
                  <c:v>0.4573451910408432</c:v>
                </c:pt>
                <c:pt idx="2768">
                  <c:v>0.4573451910408432</c:v>
                </c:pt>
                <c:pt idx="2769">
                  <c:v>0.4573451910408432</c:v>
                </c:pt>
                <c:pt idx="2770">
                  <c:v>0.4573451910408432</c:v>
                </c:pt>
                <c:pt idx="2771">
                  <c:v>0.4573451910408432</c:v>
                </c:pt>
                <c:pt idx="2772">
                  <c:v>0.4573451910408432</c:v>
                </c:pt>
                <c:pt idx="2773">
                  <c:v>0.4573451910408432</c:v>
                </c:pt>
                <c:pt idx="2774">
                  <c:v>0.4573451910408432</c:v>
                </c:pt>
                <c:pt idx="2775">
                  <c:v>0.4573451910408432</c:v>
                </c:pt>
                <c:pt idx="2776">
                  <c:v>0.4573451910408432</c:v>
                </c:pt>
                <c:pt idx="2777">
                  <c:v>0.46047430830039526</c:v>
                </c:pt>
                <c:pt idx="2778">
                  <c:v>0.46047430830039526</c:v>
                </c:pt>
                <c:pt idx="2779">
                  <c:v>0.46047430830039526</c:v>
                </c:pt>
                <c:pt idx="2780">
                  <c:v>0.46047430830039526</c:v>
                </c:pt>
                <c:pt idx="2781">
                  <c:v>0.46047430830039526</c:v>
                </c:pt>
                <c:pt idx="2782">
                  <c:v>0.46047430830039526</c:v>
                </c:pt>
                <c:pt idx="2783">
                  <c:v>0.46047430830039526</c:v>
                </c:pt>
                <c:pt idx="2784">
                  <c:v>0.46047430830039526</c:v>
                </c:pt>
                <c:pt idx="2785">
                  <c:v>0.46047430830039526</c:v>
                </c:pt>
                <c:pt idx="2786">
                  <c:v>0.46047430830039526</c:v>
                </c:pt>
                <c:pt idx="2787">
                  <c:v>0.46047430830039526</c:v>
                </c:pt>
                <c:pt idx="2788">
                  <c:v>0.46047430830039526</c:v>
                </c:pt>
                <c:pt idx="2789">
                  <c:v>0.46047430830039526</c:v>
                </c:pt>
                <c:pt idx="2790">
                  <c:v>0.46047430830039526</c:v>
                </c:pt>
                <c:pt idx="2791">
                  <c:v>0.46047430830039526</c:v>
                </c:pt>
                <c:pt idx="2792">
                  <c:v>0.46047430830039526</c:v>
                </c:pt>
                <c:pt idx="2793">
                  <c:v>0.46047430830039526</c:v>
                </c:pt>
                <c:pt idx="2794">
                  <c:v>0.46047430830039526</c:v>
                </c:pt>
                <c:pt idx="2795">
                  <c:v>0.46047430830039526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0.46113306982872199</c:v>
                </c:pt>
                <c:pt idx="2799">
                  <c:v>0.46113306982872199</c:v>
                </c:pt>
                <c:pt idx="2800">
                  <c:v>0.47134387351778656</c:v>
                </c:pt>
                <c:pt idx="2801">
                  <c:v>0.47134387351778656</c:v>
                </c:pt>
                <c:pt idx="2802">
                  <c:v>0.47134387351778656</c:v>
                </c:pt>
                <c:pt idx="2803">
                  <c:v>0.47134387351778656</c:v>
                </c:pt>
                <c:pt idx="2804">
                  <c:v>0.47134387351778656</c:v>
                </c:pt>
                <c:pt idx="2805">
                  <c:v>0.47134387351778656</c:v>
                </c:pt>
                <c:pt idx="2806">
                  <c:v>0.47134387351778656</c:v>
                </c:pt>
                <c:pt idx="2807">
                  <c:v>0.47134387351778656</c:v>
                </c:pt>
                <c:pt idx="2808">
                  <c:v>0.47134387351778656</c:v>
                </c:pt>
                <c:pt idx="2809">
                  <c:v>0.47134387351778656</c:v>
                </c:pt>
                <c:pt idx="2810">
                  <c:v>0.47134387351778656</c:v>
                </c:pt>
                <c:pt idx="2811">
                  <c:v>0.47134387351778656</c:v>
                </c:pt>
                <c:pt idx="2812">
                  <c:v>0.47134387351778656</c:v>
                </c:pt>
                <c:pt idx="2813">
                  <c:v>0.47134387351778656</c:v>
                </c:pt>
                <c:pt idx="2814">
                  <c:v>0.47134387351778656</c:v>
                </c:pt>
                <c:pt idx="2815">
                  <c:v>0.47134387351778656</c:v>
                </c:pt>
                <c:pt idx="2816">
                  <c:v>0.47134387351778656</c:v>
                </c:pt>
                <c:pt idx="2817">
                  <c:v>0.47134387351778656</c:v>
                </c:pt>
                <c:pt idx="2818">
                  <c:v>0.47134387351778656</c:v>
                </c:pt>
                <c:pt idx="2819">
                  <c:v>0.47134387351778656</c:v>
                </c:pt>
                <c:pt idx="2820">
                  <c:v>0.47134387351778656</c:v>
                </c:pt>
                <c:pt idx="2821">
                  <c:v>0.47134387351778656</c:v>
                </c:pt>
                <c:pt idx="2822">
                  <c:v>0.47134387351778656</c:v>
                </c:pt>
                <c:pt idx="2823">
                  <c:v>0.47134387351778656</c:v>
                </c:pt>
                <c:pt idx="2824">
                  <c:v>0.47134387351778656</c:v>
                </c:pt>
                <c:pt idx="2825">
                  <c:v>0.47134387351778656</c:v>
                </c:pt>
                <c:pt idx="2826">
                  <c:v>0.47134387351778656</c:v>
                </c:pt>
                <c:pt idx="2827">
                  <c:v>0.47134387351778656</c:v>
                </c:pt>
                <c:pt idx="2828">
                  <c:v>0.47134387351778656</c:v>
                </c:pt>
                <c:pt idx="2829">
                  <c:v>0.47134387351778656</c:v>
                </c:pt>
                <c:pt idx="2830">
                  <c:v>0.47134387351778656</c:v>
                </c:pt>
                <c:pt idx="2831">
                  <c:v>0.47134387351778656</c:v>
                </c:pt>
                <c:pt idx="2832">
                  <c:v>0.47134387351778656</c:v>
                </c:pt>
                <c:pt idx="2833">
                  <c:v>0.47134387351778656</c:v>
                </c:pt>
                <c:pt idx="2834">
                  <c:v>0.47134387351778656</c:v>
                </c:pt>
                <c:pt idx="2835">
                  <c:v>0.47134387351778656</c:v>
                </c:pt>
                <c:pt idx="2836">
                  <c:v>0.47134387351778656</c:v>
                </c:pt>
                <c:pt idx="2837">
                  <c:v>0.47134387351778656</c:v>
                </c:pt>
                <c:pt idx="2838">
                  <c:v>0.47134387351778656</c:v>
                </c:pt>
                <c:pt idx="2839">
                  <c:v>0.47134387351778656</c:v>
                </c:pt>
                <c:pt idx="2840">
                  <c:v>0.47134387351778656</c:v>
                </c:pt>
                <c:pt idx="2841">
                  <c:v>0.47134387351778656</c:v>
                </c:pt>
                <c:pt idx="2842">
                  <c:v>0.47134387351778656</c:v>
                </c:pt>
                <c:pt idx="2843">
                  <c:v>0.47134387351778656</c:v>
                </c:pt>
                <c:pt idx="2844">
                  <c:v>0.47134387351778656</c:v>
                </c:pt>
                <c:pt idx="2845">
                  <c:v>0.47134387351778656</c:v>
                </c:pt>
                <c:pt idx="2846">
                  <c:v>0.47134387351778656</c:v>
                </c:pt>
                <c:pt idx="2847">
                  <c:v>0.47134387351778656</c:v>
                </c:pt>
                <c:pt idx="2848">
                  <c:v>0.47134387351778656</c:v>
                </c:pt>
                <c:pt idx="2849">
                  <c:v>0.47134387351778656</c:v>
                </c:pt>
                <c:pt idx="2850">
                  <c:v>0.47134387351778656</c:v>
                </c:pt>
                <c:pt idx="2851">
                  <c:v>0.47134387351778656</c:v>
                </c:pt>
                <c:pt idx="2852">
                  <c:v>0.47134387351778656</c:v>
                </c:pt>
                <c:pt idx="2853">
                  <c:v>0.47134387351778656</c:v>
                </c:pt>
                <c:pt idx="2854">
                  <c:v>0.47134387351778656</c:v>
                </c:pt>
                <c:pt idx="2855">
                  <c:v>0.47134387351778656</c:v>
                </c:pt>
                <c:pt idx="2856">
                  <c:v>0.47134387351778656</c:v>
                </c:pt>
                <c:pt idx="2857">
                  <c:v>0.47134387351778656</c:v>
                </c:pt>
                <c:pt idx="2858">
                  <c:v>0.47134387351778656</c:v>
                </c:pt>
                <c:pt idx="2859">
                  <c:v>0.47134387351778656</c:v>
                </c:pt>
                <c:pt idx="2860">
                  <c:v>0.47134387351778656</c:v>
                </c:pt>
                <c:pt idx="2861">
                  <c:v>0.47134387351778656</c:v>
                </c:pt>
                <c:pt idx="2862">
                  <c:v>0.47216732542819501</c:v>
                </c:pt>
                <c:pt idx="2863">
                  <c:v>0.47216732542819501</c:v>
                </c:pt>
                <c:pt idx="2864">
                  <c:v>0.47216732542819501</c:v>
                </c:pt>
                <c:pt idx="2865">
                  <c:v>0.47216732542819501</c:v>
                </c:pt>
                <c:pt idx="2866">
                  <c:v>0.47216732542819501</c:v>
                </c:pt>
                <c:pt idx="2867">
                  <c:v>0.47579051383399207</c:v>
                </c:pt>
                <c:pt idx="2868">
                  <c:v>0.47579051383399207</c:v>
                </c:pt>
                <c:pt idx="2869">
                  <c:v>0.47579051383399207</c:v>
                </c:pt>
                <c:pt idx="2870">
                  <c:v>0.47579051383399207</c:v>
                </c:pt>
                <c:pt idx="2871">
                  <c:v>0.47579051383399207</c:v>
                </c:pt>
                <c:pt idx="2872">
                  <c:v>0.47579051383399207</c:v>
                </c:pt>
                <c:pt idx="2873">
                  <c:v>0.47579051383399207</c:v>
                </c:pt>
                <c:pt idx="2874">
                  <c:v>0.47579051383399207</c:v>
                </c:pt>
                <c:pt idx="2875">
                  <c:v>0.47579051383399207</c:v>
                </c:pt>
                <c:pt idx="2876">
                  <c:v>0.47579051383399207</c:v>
                </c:pt>
                <c:pt idx="2877">
                  <c:v>0.47579051383399207</c:v>
                </c:pt>
                <c:pt idx="2878">
                  <c:v>0.47579051383399207</c:v>
                </c:pt>
                <c:pt idx="2879">
                  <c:v>0.47579051383399207</c:v>
                </c:pt>
                <c:pt idx="2880">
                  <c:v>0.47579051383399207</c:v>
                </c:pt>
                <c:pt idx="2881">
                  <c:v>0.47579051383399207</c:v>
                </c:pt>
                <c:pt idx="2882">
                  <c:v>0.47579051383399207</c:v>
                </c:pt>
                <c:pt idx="2883">
                  <c:v>0.47579051383399207</c:v>
                </c:pt>
                <c:pt idx="2884">
                  <c:v>0.47579051383399207</c:v>
                </c:pt>
                <c:pt idx="2885">
                  <c:v>0.47579051383399207</c:v>
                </c:pt>
                <c:pt idx="2886">
                  <c:v>0.47579051383399207</c:v>
                </c:pt>
                <c:pt idx="2887">
                  <c:v>0.47579051383399207</c:v>
                </c:pt>
                <c:pt idx="2888">
                  <c:v>0.47579051383399207</c:v>
                </c:pt>
                <c:pt idx="2889">
                  <c:v>0.47793148880105402</c:v>
                </c:pt>
                <c:pt idx="2890">
                  <c:v>0.47793148880105402</c:v>
                </c:pt>
                <c:pt idx="2891">
                  <c:v>0.47793148880105402</c:v>
                </c:pt>
                <c:pt idx="2892">
                  <c:v>0.47793148880105402</c:v>
                </c:pt>
                <c:pt idx="2893">
                  <c:v>0.47793148880105402</c:v>
                </c:pt>
                <c:pt idx="2894">
                  <c:v>0.47793148880105402</c:v>
                </c:pt>
                <c:pt idx="2895">
                  <c:v>0.47793148880105402</c:v>
                </c:pt>
                <c:pt idx="2896">
                  <c:v>0.47793148880105402</c:v>
                </c:pt>
                <c:pt idx="2897">
                  <c:v>0.47793148880105402</c:v>
                </c:pt>
                <c:pt idx="2898">
                  <c:v>0.47793148880105402</c:v>
                </c:pt>
                <c:pt idx="2899">
                  <c:v>0.47793148880105402</c:v>
                </c:pt>
                <c:pt idx="2900">
                  <c:v>0.47793148880105402</c:v>
                </c:pt>
                <c:pt idx="2901">
                  <c:v>0.47793148880105402</c:v>
                </c:pt>
                <c:pt idx="2902">
                  <c:v>0.52108036890645582</c:v>
                </c:pt>
                <c:pt idx="2903">
                  <c:v>0.52108036890645582</c:v>
                </c:pt>
                <c:pt idx="2904">
                  <c:v>0.52108036890645582</c:v>
                </c:pt>
                <c:pt idx="2905">
                  <c:v>0.52108036890645582</c:v>
                </c:pt>
                <c:pt idx="2906">
                  <c:v>0.52108036890645582</c:v>
                </c:pt>
                <c:pt idx="2907">
                  <c:v>0.52108036890645582</c:v>
                </c:pt>
                <c:pt idx="2908">
                  <c:v>0.52108036890645582</c:v>
                </c:pt>
                <c:pt idx="2909">
                  <c:v>0.52108036890645582</c:v>
                </c:pt>
                <c:pt idx="2910">
                  <c:v>0.52108036890645582</c:v>
                </c:pt>
                <c:pt idx="2911">
                  <c:v>0.52108036890645582</c:v>
                </c:pt>
                <c:pt idx="2912">
                  <c:v>0.52108036890645582</c:v>
                </c:pt>
                <c:pt idx="2913">
                  <c:v>0.52108036890645582</c:v>
                </c:pt>
                <c:pt idx="2914">
                  <c:v>0.52108036890645582</c:v>
                </c:pt>
                <c:pt idx="2915">
                  <c:v>0.52108036890645582</c:v>
                </c:pt>
                <c:pt idx="2916">
                  <c:v>0.52108036890645582</c:v>
                </c:pt>
                <c:pt idx="2917">
                  <c:v>0.52108036890645582</c:v>
                </c:pt>
                <c:pt idx="2918">
                  <c:v>0.52108036890645582</c:v>
                </c:pt>
                <c:pt idx="2919">
                  <c:v>0.52108036890645582</c:v>
                </c:pt>
                <c:pt idx="2920">
                  <c:v>0.52108036890645582</c:v>
                </c:pt>
                <c:pt idx="2921">
                  <c:v>0.52108036890645582</c:v>
                </c:pt>
                <c:pt idx="2922">
                  <c:v>0.52108036890645582</c:v>
                </c:pt>
                <c:pt idx="2923">
                  <c:v>0.52108036890645582</c:v>
                </c:pt>
                <c:pt idx="2924">
                  <c:v>0.52108036890645582</c:v>
                </c:pt>
                <c:pt idx="2925">
                  <c:v>0.52108036890645582</c:v>
                </c:pt>
                <c:pt idx="2926">
                  <c:v>0.52108036890645582</c:v>
                </c:pt>
                <c:pt idx="2927">
                  <c:v>0.52108036890645582</c:v>
                </c:pt>
                <c:pt idx="2928">
                  <c:v>0.52108036890645582</c:v>
                </c:pt>
                <c:pt idx="2929">
                  <c:v>0.52108036890645582</c:v>
                </c:pt>
                <c:pt idx="2930">
                  <c:v>0.52108036890645582</c:v>
                </c:pt>
                <c:pt idx="2931">
                  <c:v>0.52108036890645582</c:v>
                </c:pt>
                <c:pt idx="2932">
                  <c:v>0.52108036890645582</c:v>
                </c:pt>
                <c:pt idx="2933">
                  <c:v>0.52108036890645582</c:v>
                </c:pt>
                <c:pt idx="2934">
                  <c:v>0.52108036890645582</c:v>
                </c:pt>
                <c:pt idx="2935">
                  <c:v>0.52108036890645582</c:v>
                </c:pt>
                <c:pt idx="2936">
                  <c:v>0.52108036890645582</c:v>
                </c:pt>
                <c:pt idx="2937">
                  <c:v>0.52108036890645582</c:v>
                </c:pt>
                <c:pt idx="2938">
                  <c:v>0.52108036890645582</c:v>
                </c:pt>
                <c:pt idx="2939">
                  <c:v>0.52108036890645582</c:v>
                </c:pt>
                <c:pt idx="2940">
                  <c:v>0.52108036890645582</c:v>
                </c:pt>
                <c:pt idx="2941">
                  <c:v>0.52108036890645582</c:v>
                </c:pt>
                <c:pt idx="2942">
                  <c:v>0.52108036890645582</c:v>
                </c:pt>
                <c:pt idx="2943">
                  <c:v>0.52108036890645582</c:v>
                </c:pt>
                <c:pt idx="2944">
                  <c:v>0.52108036890645582</c:v>
                </c:pt>
                <c:pt idx="2945">
                  <c:v>0.52108036890645582</c:v>
                </c:pt>
                <c:pt idx="2946">
                  <c:v>0.52108036890645582</c:v>
                </c:pt>
                <c:pt idx="2947">
                  <c:v>0.52108036890645582</c:v>
                </c:pt>
                <c:pt idx="2948">
                  <c:v>0.52108036890645582</c:v>
                </c:pt>
                <c:pt idx="2949">
                  <c:v>0.52108036890645582</c:v>
                </c:pt>
                <c:pt idx="2950">
                  <c:v>0.52108036890645582</c:v>
                </c:pt>
                <c:pt idx="2951">
                  <c:v>0.52108036890645582</c:v>
                </c:pt>
                <c:pt idx="2952">
                  <c:v>0.52108036890645582</c:v>
                </c:pt>
                <c:pt idx="2953">
                  <c:v>0.52108036890645582</c:v>
                </c:pt>
                <c:pt idx="2954">
                  <c:v>0.52108036890645582</c:v>
                </c:pt>
                <c:pt idx="2955">
                  <c:v>0.52108036890645582</c:v>
                </c:pt>
                <c:pt idx="2956">
                  <c:v>0.52108036890645582</c:v>
                </c:pt>
                <c:pt idx="2957">
                  <c:v>0.52108036890645582</c:v>
                </c:pt>
                <c:pt idx="2958">
                  <c:v>0.52108036890645582</c:v>
                </c:pt>
                <c:pt idx="2959">
                  <c:v>0.52108036890645582</c:v>
                </c:pt>
                <c:pt idx="2960">
                  <c:v>0.52108036890645582</c:v>
                </c:pt>
                <c:pt idx="2961">
                  <c:v>0.52108036890645582</c:v>
                </c:pt>
                <c:pt idx="2962">
                  <c:v>0.52108036890645582</c:v>
                </c:pt>
                <c:pt idx="2963">
                  <c:v>0.52108036890645582</c:v>
                </c:pt>
                <c:pt idx="2964">
                  <c:v>0.52108036890645582</c:v>
                </c:pt>
                <c:pt idx="2965">
                  <c:v>0.52108036890645582</c:v>
                </c:pt>
                <c:pt idx="2966">
                  <c:v>0.52108036890645582</c:v>
                </c:pt>
                <c:pt idx="2967">
                  <c:v>0.52108036890645582</c:v>
                </c:pt>
                <c:pt idx="2968">
                  <c:v>0.52108036890645582</c:v>
                </c:pt>
                <c:pt idx="2969">
                  <c:v>0.52108036890645582</c:v>
                </c:pt>
                <c:pt idx="2970">
                  <c:v>0.52108036890645582</c:v>
                </c:pt>
                <c:pt idx="2971">
                  <c:v>0.52108036890645582</c:v>
                </c:pt>
                <c:pt idx="2972">
                  <c:v>0.52108036890645582</c:v>
                </c:pt>
                <c:pt idx="2973">
                  <c:v>0.52108036890645582</c:v>
                </c:pt>
                <c:pt idx="2974">
                  <c:v>0.52108036890645582</c:v>
                </c:pt>
                <c:pt idx="2975">
                  <c:v>0.52108036890645582</c:v>
                </c:pt>
                <c:pt idx="2976">
                  <c:v>0.52108036890645582</c:v>
                </c:pt>
                <c:pt idx="2977">
                  <c:v>0.52108036890645582</c:v>
                </c:pt>
                <c:pt idx="2978">
                  <c:v>0.52108036890645582</c:v>
                </c:pt>
                <c:pt idx="2979">
                  <c:v>0.52108036890645582</c:v>
                </c:pt>
                <c:pt idx="2980">
                  <c:v>0.52108036890645582</c:v>
                </c:pt>
                <c:pt idx="2981">
                  <c:v>0.52108036890645582</c:v>
                </c:pt>
                <c:pt idx="2982">
                  <c:v>0.52108036890645582</c:v>
                </c:pt>
                <c:pt idx="2983">
                  <c:v>0.52108036890645582</c:v>
                </c:pt>
                <c:pt idx="2984">
                  <c:v>0.52108036890645582</c:v>
                </c:pt>
                <c:pt idx="2985">
                  <c:v>0.52108036890645582</c:v>
                </c:pt>
                <c:pt idx="2986">
                  <c:v>0.52108036890645582</c:v>
                </c:pt>
                <c:pt idx="2987">
                  <c:v>0.52108036890645582</c:v>
                </c:pt>
                <c:pt idx="2988">
                  <c:v>0.52108036890645582</c:v>
                </c:pt>
                <c:pt idx="2989">
                  <c:v>0.52108036890645582</c:v>
                </c:pt>
                <c:pt idx="2990">
                  <c:v>0.52108036890645582</c:v>
                </c:pt>
                <c:pt idx="2991">
                  <c:v>0.52108036890645582</c:v>
                </c:pt>
                <c:pt idx="2992">
                  <c:v>0.52108036890645582</c:v>
                </c:pt>
                <c:pt idx="2993">
                  <c:v>0.52108036890645582</c:v>
                </c:pt>
                <c:pt idx="2994">
                  <c:v>0.52108036890645582</c:v>
                </c:pt>
                <c:pt idx="2995">
                  <c:v>0.52108036890645582</c:v>
                </c:pt>
                <c:pt idx="2996">
                  <c:v>0.52108036890645582</c:v>
                </c:pt>
                <c:pt idx="2997">
                  <c:v>0.52108036890645582</c:v>
                </c:pt>
                <c:pt idx="2998">
                  <c:v>0.52108036890645582</c:v>
                </c:pt>
                <c:pt idx="2999">
                  <c:v>0.52108036890645582</c:v>
                </c:pt>
                <c:pt idx="3000">
                  <c:v>0.52108036890645582</c:v>
                </c:pt>
                <c:pt idx="3001">
                  <c:v>0.52108036890645582</c:v>
                </c:pt>
                <c:pt idx="3002">
                  <c:v>0.52108036890645582</c:v>
                </c:pt>
                <c:pt idx="3003">
                  <c:v>0.52108036890645582</c:v>
                </c:pt>
                <c:pt idx="3004">
                  <c:v>0.52108036890645582</c:v>
                </c:pt>
                <c:pt idx="3005">
                  <c:v>0.52108036890645582</c:v>
                </c:pt>
                <c:pt idx="3006">
                  <c:v>0.52108036890645582</c:v>
                </c:pt>
                <c:pt idx="3007">
                  <c:v>0.52108036890645582</c:v>
                </c:pt>
                <c:pt idx="3008">
                  <c:v>0.52108036890645582</c:v>
                </c:pt>
                <c:pt idx="3009">
                  <c:v>0.52108036890645582</c:v>
                </c:pt>
                <c:pt idx="3010">
                  <c:v>0.52108036890645582</c:v>
                </c:pt>
                <c:pt idx="3011">
                  <c:v>0.52108036890645582</c:v>
                </c:pt>
                <c:pt idx="3012">
                  <c:v>0.52108036890645582</c:v>
                </c:pt>
                <c:pt idx="3013">
                  <c:v>0.52108036890645582</c:v>
                </c:pt>
                <c:pt idx="3014">
                  <c:v>0.52108036890645582</c:v>
                </c:pt>
                <c:pt idx="3015">
                  <c:v>0.52108036890645582</c:v>
                </c:pt>
                <c:pt idx="3016">
                  <c:v>0.52108036890645582</c:v>
                </c:pt>
                <c:pt idx="3017">
                  <c:v>0.52108036890645582</c:v>
                </c:pt>
                <c:pt idx="3018">
                  <c:v>0.52108036890645582</c:v>
                </c:pt>
                <c:pt idx="3019">
                  <c:v>0.52108036890645582</c:v>
                </c:pt>
                <c:pt idx="3020">
                  <c:v>0.52108036890645582</c:v>
                </c:pt>
                <c:pt idx="3021">
                  <c:v>0.52108036890645582</c:v>
                </c:pt>
                <c:pt idx="3022">
                  <c:v>0.52108036890645582</c:v>
                </c:pt>
                <c:pt idx="3023">
                  <c:v>0.52108036890645582</c:v>
                </c:pt>
                <c:pt idx="3024">
                  <c:v>0.52108036890645582</c:v>
                </c:pt>
                <c:pt idx="3025">
                  <c:v>0.52108036890645582</c:v>
                </c:pt>
                <c:pt idx="3026">
                  <c:v>0.52108036890645582</c:v>
                </c:pt>
                <c:pt idx="3027">
                  <c:v>0.52108036890645582</c:v>
                </c:pt>
                <c:pt idx="3028">
                  <c:v>0.52108036890645582</c:v>
                </c:pt>
                <c:pt idx="3029">
                  <c:v>0.52108036890645582</c:v>
                </c:pt>
                <c:pt idx="3030">
                  <c:v>0.52108036890645582</c:v>
                </c:pt>
                <c:pt idx="3031">
                  <c:v>0.52108036890645582</c:v>
                </c:pt>
                <c:pt idx="3032">
                  <c:v>0.52108036890645582</c:v>
                </c:pt>
                <c:pt idx="3033">
                  <c:v>0.52108036890645582</c:v>
                </c:pt>
                <c:pt idx="3034">
                  <c:v>0.52108036890645582</c:v>
                </c:pt>
                <c:pt idx="3035">
                  <c:v>0.52108036890645582</c:v>
                </c:pt>
                <c:pt idx="3036">
                  <c:v>0.52108036890645582</c:v>
                </c:pt>
                <c:pt idx="3037">
                  <c:v>0.52108036890645582</c:v>
                </c:pt>
                <c:pt idx="3038">
                  <c:v>0.52108036890645582</c:v>
                </c:pt>
                <c:pt idx="3039">
                  <c:v>0.52108036890645582</c:v>
                </c:pt>
                <c:pt idx="3040">
                  <c:v>0.52108036890645582</c:v>
                </c:pt>
                <c:pt idx="3041">
                  <c:v>0.52108036890645582</c:v>
                </c:pt>
                <c:pt idx="3042">
                  <c:v>0.52108036890645582</c:v>
                </c:pt>
                <c:pt idx="3043">
                  <c:v>0.52108036890645582</c:v>
                </c:pt>
                <c:pt idx="3044">
                  <c:v>0.52108036890645582</c:v>
                </c:pt>
                <c:pt idx="3045">
                  <c:v>0.52108036890645582</c:v>
                </c:pt>
                <c:pt idx="3046">
                  <c:v>0.52108036890645582</c:v>
                </c:pt>
                <c:pt idx="3047">
                  <c:v>0.52108036890645582</c:v>
                </c:pt>
                <c:pt idx="3048">
                  <c:v>0.52108036890645582</c:v>
                </c:pt>
                <c:pt idx="3049">
                  <c:v>0.52108036890645582</c:v>
                </c:pt>
                <c:pt idx="3050">
                  <c:v>0.52108036890645582</c:v>
                </c:pt>
                <c:pt idx="3051">
                  <c:v>0.52108036890645582</c:v>
                </c:pt>
                <c:pt idx="3052">
                  <c:v>0.52108036890645582</c:v>
                </c:pt>
                <c:pt idx="3053">
                  <c:v>0.52108036890645582</c:v>
                </c:pt>
                <c:pt idx="3054">
                  <c:v>0.52108036890645582</c:v>
                </c:pt>
                <c:pt idx="3055">
                  <c:v>0.52108036890645582</c:v>
                </c:pt>
                <c:pt idx="3056">
                  <c:v>0.52108036890645582</c:v>
                </c:pt>
                <c:pt idx="3057">
                  <c:v>0.52108036890645582</c:v>
                </c:pt>
                <c:pt idx="3058">
                  <c:v>0.52108036890645582</c:v>
                </c:pt>
                <c:pt idx="3059">
                  <c:v>0.52108036890645582</c:v>
                </c:pt>
                <c:pt idx="3060">
                  <c:v>0.52108036890645582</c:v>
                </c:pt>
                <c:pt idx="3061">
                  <c:v>0.52108036890645582</c:v>
                </c:pt>
                <c:pt idx="3062">
                  <c:v>0.52108036890645582</c:v>
                </c:pt>
                <c:pt idx="3063">
                  <c:v>0.52108036890645582</c:v>
                </c:pt>
                <c:pt idx="3064">
                  <c:v>0.52108036890645582</c:v>
                </c:pt>
                <c:pt idx="3065">
                  <c:v>0.52108036890645582</c:v>
                </c:pt>
                <c:pt idx="3066">
                  <c:v>0.52108036890645582</c:v>
                </c:pt>
                <c:pt idx="3067">
                  <c:v>0.52108036890645582</c:v>
                </c:pt>
                <c:pt idx="3068">
                  <c:v>0.52108036890645582</c:v>
                </c:pt>
                <c:pt idx="3069">
                  <c:v>0.52108036890645582</c:v>
                </c:pt>
                <c:pt idx="3070">
                  <c:v>0.52108036890645582</c:v>
                </c:pt>
                <c:pt idx="3071">
                  <c:v>0.52108036890645582</c:v>
                </c:pt>
                <c:pt idx="3072">
                  <c:v>0.52108036890645582</c:v>
                </c:pt>
                <c:pt idx="3073">
                  <c:v>0.52108036890645582</c:v>
                </c:pt>
                <c:pt idx="3074">
                  <c:v>0.52108036890645582</c:v>
                </c:pt>
                <c:pt idx="3075">
                  <c:v>0.52108036890645582</c:v>
                </c:pt>
                <c:pt idx="3076">
                  <c:v>0.52108036890645582</c:v>
                </c:pt>
                <c:pt idx="3077">
                  <c:v>0.52108036890645582</c:v>
                </c:pt>
                <c:pt idx="3078">
                  <c:v>0.52108036890645582</c:v>
                </c:pt>
                <c:pt idx="3079">
                  <c:v>0.52108036890645582</c:v>
                </c:pt>
                <c:pt idx="3080">
                  <c:v>0.52108036890645582</c:v>
                </c:pt>
                <c:pt idx="3081">
                  <c:v>0.52108036890645582</c:v>
                </c:pt>
                <c:pt idx="3082">
                  <c:v>0.52108036890645582</c:v>
                </c:pt>
                <c:pt idx="3083">
                  <c:v>0.52108036890645582</c:v>
                </c:pt>
                <c:pt idx="3084">
                  <c:v>0.52108036890645582</c:v>
                </c:pt>
                <c:pt idx="3085">
                  <c:v>0.52108036890645582</c:v>
                </c:pt>
                <c:pt idx="3086">
                  <c:v>0.52108036890645582</c:v>
                </c:pt>
                <c:pt idx="3087">
                  <c:v>0.52108036890645582</c:v>
                </c:pt>
                <c:pt idx="3088">
                  <c:v>0.52108036890645582</c:v>
                </c:pt>
                <c:pt idx="3089">
                  <c:v>0.52108036890645582</c:v>
                </c:pt>
                <c:pt idx="3090">
                  <c:v>0.52108036890645582</c:v>
                </c:pt>
                <c:pt idx="3091">
                  <c:v>0.52108036890645582</c:v>
                </c:pt>
                <c:pt idx="3092">
                  <c:v>0.52108036890645582</c:v>
                </c:pt>
                <c:pt idx="3093">
                  <c:v>0.52108036890645582</c:v>
                </c:pt>
                <c:pt idx="3094">
                  <c:v>0.52108036890645582</c:v>
                </c:pt>
                <c:pt idx="3095">
                  <c:v>0.52108036890645582</c:v>
                </c:pt>
                <c:pt idx="3096">
                  <c:v>0.52108036890645582</c:v>
                </c:pt>
                <c:pt idx="3097">
                  <c:v>0.52108036890645582</c:v>
                </c:pt>
                <c:pt idx="3098">
                  <c:v>0.52108036890645582</c:v>
                </c:pt>
                <c:pt idx="3099">
                  <c:v>0.52108036890645582</c:v>
                </c:pt>
                <c:pt idx="3100">
                  <c:v>0.52108036890645582</c:v>
                </c:pt>
                <c:pt idx="3101">
                  <c:v>0.52108036890645582</c:v>
                </c:pt>
                <c:pt idx="3102">
                  <c:v>0.52108036890645582</c:v>
                </c:pt>
                <c:pt idx="3103">
                  <c:v>0.52108036890645582</c:v>
                </c:pt>
                <c:pt idx="3104">
                  <c:v>0.52108036890645582</c:v>
                </c:pt>
                <c:pt idx="3105">
                  <c:v>0.52108036890645582</c:v>
                </c:pt>
                <c:pt idx="3106">
                  <c:v>0.52108036890645582</c:v>
                </c:pt>
                <c:pt idx="3107">
                  <c:v>0.52108036890645582</c:v>
                </c:pt>
                <c:pt idx="3108">
                  <c:v>0.52108036890645582</c:v>
                </c:pt>
                <c:pt idx="3109">
                  <c:v>0.52108036890645582</c:v>
                </c:pt>
                <c:pt idx="3110">
                  <c:v>0.52108036890645582</c:v>
                </c:pt>
                <c:pt idx="3111">
                  <c:v>0.52108036890645582</c:v>
                </c:pt>
                <c:pt idx="3112">
                  <c:v>0.52108036890645582</c:v>
                </c:pt>
                <c:pt idx="3113">
                  <c:v>0.52108036890645582</c:v>
                </c:pt>
                <c:pt idx="3114">
                  <c:v>0.52108036890645582</c:v>
                </c:pt>
                <c:pt idx="3115">
                  <c:v>0.52108036890645582</c:v>
                </c:pt>
                <c:pt idx="3116">
                  <c:v>0.52108036890645582</c:v>
                </c:pt>
                <c:pt idx="3117">
                  <c:v>0.52108036890645582</c:v>
                </c:pt>
                <c:pt idx="3118">
                  <c:v>0.52108036890645582</c:v>
                </c:pt>
                <c:pt idx="3119">
                  <c:v>0.52108036890645582</c:v>
                </c:pt>
                <c:pt idx="3120">
                  <c:v>0.52108036890645582</c:v>
                </c:pt>
                <c:pt idx="3121">
                  <c:v>0.52108036890645582</c:v>
                </c:pt>
                <c:pt idx="3122">
                  <c:v>0.52108036890645582</c:v>
                </c:pt>
                <c:pt idx="3123">
                  <c:v>0.52108036890645582</c:v>
                </c:pt>
                <c:pt idx="3124">
                  <c:v>0.52108036890645582</c:v>
                </c:pt>
                <c:pt idx="3125">
                  <c:v>0.52108036890645582</c:v>
                </c:pt>
                <c:pt idx="3126">
                  <c:v>0.52108036890645582</c:v>
                </c:pt>
                <c:pt idx="3127">
                  <c:v>0.52108036890645582</c:v>
                </c:pt>
                <c:pt idx="3128">
                  <c:v>0.52108036890645582</c:v>
                </c:pt>
                <c:pt idx="3129">
                  <c:v>0.52108036890645582</c:v>
                </c:pt>
                <c:pt idx="3130">
                  <c:v>0.52108036890645582</c:v>
                </c:pt>
                <c:pt idx="3131">
                  <c:v>0.52108036890645582</c:v>
                </c:pt>
                <c:pt idx="3132">
                  <c:v>0.52108036890645582</c:v>
                </c:pt>
                <c:pt idx="3133">
                  <c:v>0.52108036890645582</c:v>
                </c:pt>
                <c:pt idx="3134">
                  <c:v>0.52108036890645582</c:v>
                </c:pt>
                <c:pt idx="3135">
                  <c:v>0.52108036890645582</c:v>
                </c:pt>
                <c:pt idx="3136">
                  <c:v>0.52108036890645582</c:v>
                </c:pt>
                <c:pt idx="3137">
                  <c:v>0.52108036890645582</c:v>
                </c:pt>
                <c:pt idx="3138">
                  <c:v>0.52108036890645582</c:v>
                </c:pt>
                <c:pt idx="3139">
                  <c:v>0.52108036890645582</c:v>
                </c:pt>
                <c:pt idx="3140">
                  <c:v>0.52108036890645582</c:v>
                </c:pt>
                <c:pt idx="3141">
                  <c:v>0.52108036890645582</c:v>
                </c:pt>
                <c:pt idx="3142">
                  <c:v>0.52108036890645582</c:v>
                </c:pt>
                <c:pt idx="3143">
                  <c:v>0.52108036890645582</c:v>
                </c:pt>
                <c:pt idx="3144">
                  <c:v>0.52108036890645582</c:v>
                </c:pt>
                <c:pt idx="3145">
                  <c:v>0.52108036890645582</c:v>
                </c:pt>
                <c:pt idx="3146">
                  <c:v>0.52108036890645582</c:v>
                </c:pt>
                <c:pt idx="3147">
                  <c:v>0.52108036890645582</c:v>
                </c:pt>
                <c:pt idx="3148">
                  <c:v>0.52108036890645582</c:v>
                </c:pt>
                <c:pt idx="3149">
                  <c:v>0.52108036890645582</c:v>
                </c:pt>
                <c:pt idx="3150">
                  <c:v>0.52108036890645582</c:v>
                </c:pt>
                <c:pt idx="3151">
                  <c:v>0.52108036890645582</c:v>
                </c:pt>
                <c:pt idx="3152">
                  <c:v>0.52108036890645582</c:v>
                </c:pt>
                <c:pt idx="3153">
                  <c:v>0.52108036890645582</c:v>
                </c:pt>
                <c:pt idx="3154">
                  <c:v>0.52108036890645582</c:v>
                </c:pt>
                <c:pt idx="3155">
                  <c:v>0.52108036890645582</c:v>
                </c:pt>
                <c:pt idx="3156">
                  <c:v>0.52108036890645582</c:v>
                </c:pt>
                <c:pt idx="3157">
                  <c:v>0.52108036890645582</c:v>
                </c:pt>
                <c:pt idx="3158">
                  <c:v>0.52108036890645582</c:v>
                </c:pt>
                <c:pt idx="3159">
                  <c:v>0.52108036890645582</c:v>
                </c:pt>
                <c:pt idx="3160">
                  <c:v>0.52108036890645582</c:v>
                </c:pt>
                <c:pt idx="3161">
                  <c:v>0.52108036890645582</c:v>
                </c:pt>
                <c:pt idx="3162">
                  <c:v>0.52108036890645582</c:v>
                </c:pt>
                <c:pt idx="3163">
                  <c:v>0.52108036890645582</c:v>
                </c:pt>
                <c:pt idx="3164">
                  <c:v>0.53030303030303028</c:v>
                </c:pt>
                <c:pt idx="3165">
                  <c:v>0.53030303030303028</c:v>
                </c:pt>
                <c:pt idx="3166">
                  <c:v>0.53030303030303028</c:v>
                </c:pt>
                <c:pt idx="3167">
                  <c:v>0.53030303030303028</c:v>
                </c:pt>
                <c:pt idx="3168">
                  <c:v>0.53030303030303028</c:v>
                </c:pt>
                <c:pt idx="3169">
                  <c:v>0.53030303030303028</c:v>
                </c:pt>
                <c:pt idx="3170">
                  <c:v>0.53030303030303028</c:v>
                </c:pt>
                <c:pt idx="3171">
                  <c:v>0.53030303030303028</c:v>
                </c:pt>
                <c:pt idx="3172">
                  <c:v>0.53030303030303028</c:v>
                </c:pt>
                <c:pt idx="3173">
                  <c:v>0.53030303030303028</c:v>
                </c:pt>
                <c:pt idx="3174">
                  <c:v>0.53030303030303028</c:v>
                </c:pt>
                <c:pt idx="3175">
                  <c:v>0.53030303030303028</c:v>
                </c:pt>
                <c:pt idx="3176">
                  <c:v>0.53030303030303028</c:v>
                </c:pt>
                <c:pt idx="3177">
                  <c:v>0.53030303030303028</c:v>
                </c:pt>
                <c:pt idx="3178">
                  <c:v>0.53030303030303028</c:v>
                </c:pt>
                <c:pt idx="3179">
                  <c:v>0.53030303030303028</c:v>
                </c:pt>
                <c:pt idx="3180">
                  <c:v>0.53030303030303028</c:v>
                </c:pt>
                <c:pt idx="3181">
                  <c:v>0.53030303030303028</c:v>
                </c:pt>
                <c:pt idx="3182">
                  <c:v>0.53030303030303028</c:v>
                </c:pt>
                <c:pt idx="3183">
                  <c:v>0.53030303030303028</c:v>
                </c:pt>
                <c:pt idx="3184">
                  <c:v>0.53030303030303028</c:v>
                </c:pt>
                <c:pt idx="3185">
                  <c:v>0.53030303030303028</c:v>
                </c:pt>
                <c:pt idx="3186">
                  <c:v>0.53030303030303028</c:v>
                </c:pt>
                <c:pt idx="3187">
                  <c:v>0.53030303030303028</c:v>
                </c:pt>
                <c:pt idx="3188">
                  <c:v>0.53030303030303028</c:v>
                </c:pt>
                <c:pt idx="3189">
                  <c:v>0.53030303030303028</c:v>
                </c:pt>
                <c:pt idx="3190">
                  <c:v>0.53030303030303028</c:v>
                </c:pt>
                <c:pt idx="3191">
                  <c:v>0.53030303030303028</c:v>
                </c:pt>
                <c:pt idx="3192">
                  <c:v>0.53030303030303028</c:v>
                </c:pt>
                <c:pt idx="3193">
                  <c:v>0.53030303030303028</c:v>
                </c:pt>
                <c:pt idx="3194">
                  <c:v>0.53030303030303028</c:v>
                </c:pt>
                <c:pt idx="3195">
                  <c:v>0.53030303030303028</c:v>
                </c:pt>
                <c:pt idx="3196">
                  <c:v>0.53030303030303028</c:v>
                </c:pt>
                <c:pt idx="3197">
                  <c:v>0.53030303030303028</c:v>
                </c:pt>
                <c:pt idx="3198">
                  <c:v>0.53030303030303028</c:v>
                </c:pt>
                <c:pt idx="3199">
                  <c:v>0.53030303030303028</c:v>
                </c:pt>
                <c:pt idx="3200">
                  <c:v>0.53030303030303028</c:v>
                </c:pt>
                <c:pt idx="3201">
                  <c:v>0.53030303030303028</c:v>
                </c:pt>
                <c:pt idx="3202">
                  <c:v>0.53030303030303028</c:v>
                </c:pt>
                <c:pt idx="3203">
                  <c:v>0.53030303030303028</c:v>
                </c:pt>
                <c:pt idx="3204">
                  <c:v>0.53030303030303028</c:v>
                </c:pt>
                <c:pt idx="3205">
                  <c:v>0.53030303030303028</c:v>
                </c:pt>
                <c:pt idx="3206">
                  <c:v>0.53030303030303028</c:v>
                </c:pt>
                <c:pt idx="3207">
                  <c:v>0.53030303030303028</c:v>
                </c:pt>
                <c:pt idx="3208">
                  <c:v>0.53030303030303028</c:v>
                </c:pt>
                <c:pt idx="3209">
                  <c:v>0.53030303030303028</c:v>
                </c:pt>
                <c:pt idx="3210">
                  <c:v>0.53030303030303028</c:v>
                </c:pt>
                <c:pt idx="3211">
                  <c:v>0.53030303030303028</c:v>
                </c:pt>
                <c:pt idx="3212">
                  <c:v>0.53030303030303028</c:v>
                </c:pt>
                <c:pt idx="3213">
                  <c:v>0.53030303030303028</c:v>
                </c:pt>
                <c:pt idx="3214">
                  <c:v>0.53030303030303028</c:v>
                </c:pt>
                <c:pt idx="3215">
                  <c:v>0.53030303030303028</c:v>
                </c:pt>
                <c:pt idx="3216">
                  <c:v>0.53030303030303028</c:v>
                </c:pt>
                <c:pt idx="3217">
                  <c:v>0.53030303030303028</c:v>
                </c:pt>
                <c:pt idx="3218">
                  <c:v>0.53030303030303028</c:v>
                </c:pt>
                <c:pt idx="3219">
                  <c:v>0.53030303030303028</c:v>
                </c:pt>
                <c:pt idx="3220">
                  <c:v>0.53590250329380762</c:v>
                </c:pt>
                <c:pt idx="3221">
                  <c:v>0.53590250329380762</c:v>
                </c:pt>
                <c:pt idx="3222">
                  <c:v>0.53590250329380762</c:v>
                </c:pt>
                <c:pt idx="3223">
                  <c:v>0.53590250329380762</c:v>
                </c:pt>
                <c:pt idx="3224">
                  <c:v>0.53590250329380762</c:v>
                </c:pt>
                <c:pt idx="3225">
                  <c:v>0.53590250329380762</c:v>
                </c:pt>
                <c:pt idx="3226">
                  <c:v>0.53590250329380762</c:v>
                </c:pt>
                <c:pt idx="3227">
                  <c:v>0.53590250329380762</c:v>
                </c:pt>
                <c:pt idx="3228">
                  <c:v>0.53590250329380762</c:v>
                </c:pt>
                <c:pt idx="3229">
                  <c:v>0.53590250329380762</c:v>
                </c:pt>
                <c:pt idx="3230">
                  <c:v>0.53590250329380762</c:v>
                </c:pt>
                <c:pt idx="3231">
                  <c:v>0.53590250329380762</c:v>
                </c:pt>
                <c:pt idx="3232">
                  <c:v>0.53590250329380762</c:v>
                </c:pt>
                <c:pt idx="3233">
                  <c:v>0.53590250329380762</c:v>
                </c:pt>
                <c:pt idx="3234">
                  <c:v>0.53590250329380762</c:v>
                </c:pt>
                <c:pt idx="3235">
                  <c:v>0.53590250329380762</c:v>
                </c:pt>
                <c:pt idx="3236">
                  <c:v>0.53590250329380762</c:v>
                </c:pt>
                <c:pt idx="3237">
                  <c:v>0.53590250329380762</c:v>
                </c:pt>
                <c:pt idx="3238">
                  <c:v>0.53590250329380762</c:v>
                </c:pt>
                <c:pt idx="3239">
                  <c:v>0.53590250329380762</c:v>
                </c:pt>
                <c:pt idx="3240">
                  <c:v>0.53590250329380762</c:v>
                </c:pt>
                <c:pt idx="3241">
                  <c:v>0.53590250329380762</c:v>
                </c:pt>
                <c:pt idx="3242">
                  <c:v>0.53590250329380762</c:v>
                </c:pt>
                <c:pt idx="3243">
                  <c:v>0.53590250329380762</c:v>
                </c:pt>
                <c:pt idx="3244">
                  <c:v>0.53590250329380762</c:v>
                </c:pt>
                <c:pt idx="3245">
                  <c:v>0.53590250329380762</c:v>
                </c:pt>
                <c:pt idx="3246">
                  <c:v>0.53590250329380762</c:v>
                </c:pt>
                <c:pt idx="3247">
                  <c:v>0.53590250329380762</c:v>
                </c:pt>
                <c:pt idx="3248">
                  <c:v>0.53590250329380762</c:v>
                </c:pt>
                <c:pt idx="3249">
                  <c:v>0.53590250329380762</c:v>
                </c:pt>
                <c:pt idx="3250">
                  <c:v>0.53590250329380762</c:v>
                </c:pt>
                <c:pt idx="3251">
                  <c:v>0.53590250329380762</c:v>
                </c:pt>
                <c:pt idx="3252">
                  <c:v>0.53590250329380762</c:v>
                </c:pt>
                <c:pt idx="3253">
                  <c:v>0.53590250329380762</c:v>
                </c:pt>
                <c:pt idx="3254">
                  <c:v>0.53672595520421607</c:v>
                </c:pt>
                <c:pt idx="3255">
                  <c:v>0.53672595520421607</c:v>
                </c:pt>
                <c:pt idx="3256">
                  <c:v>0.53672595520421607</c:v>
                </c:pt>
                <c:pt idx="3257">
                  <c:v>0.53672595520421607</c:v>
                </c:pt>
                <c:pt idx="3258">
                  <c:v>0.53672595520421607</c:v>
                </c:pt>
                <c:pt idx="3259">
                  <c:v>0.54380764163372863</c:v>
                </c:pt>
                <c:pt idx="3260">
                  <c:v>0.54380764163372863</c:v>
                </c:pt>
                <c:pt idx="3261">
                  <c:v>0.54380764163372863</c:v>
                </c:pt>
                <c:pt idx="3262">
                  <c:v>0.54380764163372863</c:v>
                </c:pt>
                <c:pt idx="3263">
                  <c:v>0.54380764163372863</c:v>
                </c:pt>
                <c:pt idx="3264">
                  <c:v>0.54380764163372863</c:v>
                </c:pt>
                <c:pt idx="3265">
                  <c:v>0.54380764163372863</c:v>
                </c:pt>
                <c:pt idx="3266">
                  <c:v>0.54380764163372863</c:v>
                </c:pt>
                <c:pt idx="3267">
                  <c:v>0.54380764163372863</c:v>
                </c:pt>
                <c:pt idx="3268">
                  <c:v>0.54380764163372863</c:v>
                </c:pt>
                <c:pt idx="3269">
                  <c:v>0.54380764163372863</c:v>
                </c:pt>
                <c:pt idx="3270">
                  <c:v>0.54380764163372863</c:v>
                </c:pt>
                <c:pt idx="3271">
                  <c:v>0.54380764163372863</c:v>
                </c:pt>
                <c:pt idx="3272">
                  <c:v>0.54380764163372863</c:v>
                </c:pt>
                <c:pt idx="3273">
                  <c:v>0.54380764163372863</c:v>
                </c:pt>
                <c:pt idx="3274">
                  <c:v>0.54380764163372863</c:v>
                </c:pt>
                <c:pt idx="3275">
                  <c:v>0.54380764163372863</c:v>
                </c:pt>
                <c:pt idx="3276">
                  <c:v>0.54380764163372863</c:v>
                </c:pt>
                <c:pt idx="3277">
                  <c:v>0.54380764163372863</c:v>
                </c:pt>
                <c:pt idx="3278">
                  <c:v>0.54380764163372863</c:v>
                </c:pt>
                <c:pt idx="3279">
                  <c:v>0.54380764163372863</c:v>
                </c:pt>
                <c:pt idx="3280">
                  <c:v>0.54380764163372863</c:v>
                </c:pt>
                <c:pt idx="3281">
                  <c:v>0.54380764163372863</c:v>
                </c:pt>
                <c:pt idx="3282">
                  <c:v>0.54380764163372863</c:v>
                </c:pt>
                <c:pt idx="3283">
                  <c:v>0.54380764163372863</c:v>
                </c:pt>
                <c:pt idx="3284">
                  <c:v>0.54380764163372863</c:v>
                </c:pt>
                <c:pt idx="3285">
                  <c:v>0.54380764163372863</c:v>
                </c:pt>
                <c:pt idx="3286">
                  <c:v>0.54380764163372863</c:v>
                </c:pt>
                <c:pt idx="3287">
                  <c:v>0.54380764163372863</c:v>
                </c:pt>
                <c:pt idx="3288">
                  <c:v>0.54380764163372863</c:v>
                </c:pt>
                <c:pt idx="3289">
                  <c:v>0.54380764163372863</c:v>
                </c:pt>
                <c:pt idx="3290">
                  <c:v>0.54380764163372863</c:v>
                </c:pt>
                <c:pt idx="3291">
                  <c:v>0.54380764163372863</c:v>
                </c:pt>
                <c:pt idx="3292">
                  <c:v>0.54380764163372863</c:v>
                </c:pt>
                <c:pt idx="3293">
                  <c:v>0.54380764163372863</c:v>
                </c:pt>
                <c:pt idx="3294">
                  <c:v>0.54380764163372863</c:v>
                </c:pt>
                <c:pt idx="3295">
                  <c:v>0.54380764163372863</c:v>
                </c:pt>
                <c:pt idx="3296">
                  <c:v>0.54380764163372863</c:v>
                </c:pt>
                <c:pt idx="3297">
                  <c:v>0.54380764163372863</c:v>
                </c:pt>
                <c:pt idx="3298">
                  <c:v>0.54380764163372863</c:v>
                </c:pt>
                <c:pt idx="3299">
                  <c:v>0.54380764163372863</c:v>
                </c:pt>
                <c:pt idx="3300">
                  <c:v>0.54380764163372863</c:v>
                </c:pt>
                <c:pt idx="3301">
                  <c:v>0.54380764163372863</c:v>
                </c:pt>
                <c:pt idx="3302">
                  <c:v>0.54430171277997363</c:v>
                </c:pt>
                <c:pt idx="3303">
                  <c:v>0.54430171277997363</c:v>
                </c:pt>
                <c:pt idx="3304">
                  <c:v>0.54430171277997363</c:v>
                </c:pt>
                <c:pt idx="3305">
                  <c:v>0.54545454545454541</c:v>
                </c:pt>
                <c:pt idx="3306">
                  <c:v>0.54545454545454541</c:v>
                </c:pt>
                <c:pt idx="3307">
                  <c:v>0.54545454545454541</c:v>
                </c:pt>
                <c:pt idx="3308">
                  <c:v>0.54545454545454541</c:v>
                </c:pt>
                <c:pt idx="3309">
                  <c:v>0.54545454545454541</c:v>
                </c:pt>
                <c:pt idx="3310">
                  <c:v>0.54545454545454541</c:v>
                </c:pt>
                <c:pt idx="3311">
                  <c:v>0.54545454545454541</c:v>
                </c:pt>
                <c:pt idx="3312">
                  <c:v>0.54808959156785242</c:v>
                </c:pt>
                <c:pt idx="3313">
                  <c:v>0.54808959156785242</c:v>
                </c:pt>
                <c:pt idx="3314">
                  <c:v>0.54808959156785242</c:v>
                </c:pt>
                <c:pt idx="3315">
                  <c:v>0.54808959156785242</c:v>
                </c:pt>
                <c:pt idx="3316">
                  <c:v>0.54808959156785242</c:v>
                </c:pt>
                <c:pt idx="3317">
                  <c:v>0.54808959156785242</c:v>
                </c:pt>
                <c:pt idx="3318">
                  <c:v>0.54808959156785242</c:v>
                </c:pt>
                <c:pt idx="3319">
                  <c:v>0.54808959156785242</c:v>
                </c:pt>
                <c:pt idx="3320">
                  <c:v>0.54808959156785242</c:v>
                </c:pt>
                <c:pt idx="3321">
                  <c:v>0.54808959156785242</c:v>
                </c:pt>
                <c:pt idx="3322">
                  <c:v>0.54808959156785242</c:v>
                </c:pt>
                <c:pt idx="3323">
                  <c:v>0.54808959156785242</c:v>
                </c:pt>
                <c:pt idx="3324">
                  <c:v>0.54808959156785242</c:v>
                </c:pt>
                <c:pt idx="3325">
                  <c:v>0.54808959156785242</c:v>
                </c:pt>
                <c:pt idx="3326">
                  <c:v>0.54808959156785242</c:v>
                </c:pt>
                <c:pt idx="3327">
                  <c:v>0.54808959156785242</c:v>
                </c:pt>
                <c:pt idx="3328">
                  <c:v>0.55566534914360999</c:v>
                </c:pt>
                <c:pt idx="3329">
                  <c:v>0.55566534914360999</c:v>
                </c:pt>
                <c:pt idx="3330">
                  <c:v>0.55566534914360999</c:v>
                </c:pt>
                <c:pt idx="3331">
                  <c:v>0.55566534914360999</c:v>
                </c:pt>
                <c:pt idx="3332">
                  <c:v>0.55566534914360999</c:v>
                </c:pt>
                <c:pt idx="3333">
                  <c:v>0.55566534914360999</c:v>
                </c:pt>
                <c:pt idx="3334">
                  <c:v>0.55566534914360999</c:v>
                </c:pt>
                <c:pt idx="3335">
                  <c:v>0.55566534914360999</c:v>
                </c:pt>
                <c:pt idx="3336">
                  <c:v>0.55566534914360999</c:v>
                </c:pt>
                <c:pt idx="3337">
                  <c:v>0.55566534914360999</c:v>
                </c:pt>
                <c:pt idx="3338">
                  <c:v>0.55566534914360999</c:v>
                </c:pt>
                <c:pt idx="3339">
                  <c:v>0.55566534914360999</c:v>
                </c:pt>
                <c:pt idx="3340">
                  <c:v>0.55566534914360999</c:v>
                </c:pt>
                <c:pt idx="3341">
                  <c:v>0.55566534914360999</c:v>
                </c:pt>
                <c:pt idx="3342">
                  <c:v>0.55566534914360999</c:v>
                </c:pt>
                <c:pt idx="3343">
                  <c:v>0.55566534914360999</c:v>
                </c:pt>
                <c:pt idx="3344">
                  <c:v>0.55566534914360999</c:v>
                </c:pt>
                <c:pt idx="3345">
                  <c:v>0.55566534914360999</c:v>
                </c:pt>
                <c:pt idx="3346">
                  <c:v>0.55566534914360999</c:v>
                </c:pt>
                <c:pt idx="3347">
                  <c:v>0.55566534914360999</c:v>
                </c:pt>
                <c:pt idx="3348">
                  <c:v>0.55566534914360999</c:v>
                </c:pt>
                <c:pt idx="3349">
                  <c:v>0.55566534914360999</c:v>
                </c:pt>
                <c:pt idx="3350">
                  <c:v>0.55566534914360999</c:v>
                </c:pt>
                <c:pt idx="3351">
                  <c:v>0.55566534914360999</c:v>
                </c:pt>
                <c:pt idx="3352">
                  <c:v>0.55566534914360999</c:v>
                </c:pt>
                <c:pt idx="3353">
                  <c:v>0.55566534914360999</c:v>
                </c:pt>
                <c:pt idx="3354">
                  <c:v>0.55566534914360999</c:v>
                </c:pt>
                <c:pt idx="3355">
                  <c:v>0.55566534914360999</c:v>
                </c:pt>
                <c:pt idx="3356">
                  <c:v>0.55566534914360999</c:v>
                </c:pt>
                <c:pt idx="3357">
                  <c:v>0.55566534914360999</c:v>
                </c:pt>
                <c:pt idx="3358">
                  <c:v>0.55566534914360999</c:v>
                </c:pt>
                <c:pt idx="3359">
                  <c:v>0.55566534914360999</c:v>
                </c:pt>
                <c:pt idx="3360">
                  <c:v>0.55566534914360999</c:v>
                </c:pt>
                <c:pt idx="3361">
                  <c:v>0.55566534914360999</c:v>
                </c:pt>
                <c:pt idx="3362">
                  <c:v>0.55566534914360999</c:v>
                </c:pt>
                <c:pt idx="3363">
                  <c:v>0.55566534914360999</c:v>
                </c:pt>
                <c:pt idx="3364">
                  <c:v>0.55566534914360999</c:v>
                </c:pt>
                <c:pt idx="3365">
                  <c:v>0.55566534914360999</c:v>
                </c:pt>
                <c:pt idx="3366">
                  <c:v>0.55566534914360999</c:v>
                </c:pt>
                <c:pt idx="3367">
                  <c:v>0.55566534914360999</c:v>
                </c:pt>
                <c:pt idx="3368">
                  <c:v>0.55566534914360999</c:v>
                </c:pt>
                <c:pt idx="3369">
                  <c:v>0.55566534914360999</c:v>
                </c:pt>
                <c:pt idx="3370">
                  <c:v>0.55566534914360999</c:v>
                </c:pt>
                <c:pt idx="3371">
                  <c:v>0.55566534914360999</c:v>
                </c:pt>
                <c:pt idx="3372">
                  <c:v>0.55566534914360999</c:v>
                </c:pt>
                <c:pt idx="3373">
                  <c:v>0.55566534914360999</c:v>
                </c:pt>
                <c:pt idx="3374">
                  <c:v>0.55583003952569165</c:v>
                </c:pt>
                <c:pt idx="3375">
                  <c:v>0.5810276679841897</c:v>
                </c:pt>
                <c:pt idx="3376">
                  <c:v>0.5810276679841897</c:v>
                </c:pt>
                <c:pt idx="3377">
                  <c:v>0.5810276679841897</c:v>
                </c:pt>
                <c:pt idx="3378">
                  <c:v>0.5810276679841897</c:v>
                </c:pt>
                <c:pt idx="3379">
                  <c:v>0.5810276679841897</c:v>
                </c:pt>
                <c:pt idx="3380">
                  <c:v>0.5810276679841897</c:v>
                </c:pt>
                <c:pt idx="3381">
                  <c:v>0.5810276679841897</c:v>
                </c:pt>
                <c:pt idx="3382">
                  <c:v>0.5810276679841897</c:v>
                </c:pt>
                <c:pt idx="3383">
                  <c:v>0.5810276679841897</c:v>
                </c:pt>
                <c:pt idx="3384">
                  <c:v>0.5810276679841897</c:v>
                </c:pt>
                <c:pt idx="3385">
                  <c:v>0.5810276679841897</c:v>
                </c:pt>
                <c:pt idx="3386">
                  <c:v>0.5810276679841897</c:v>
                </c:pt>
                <c:pt idx="3387">
                  <c:v>0.5810276679841897</c:v>
                </c:pt>
                <c:pt idx="3388">
                  <c:v>0.5810276679841897</c:v>
                </c:pt>
                <c:pt idx="3389">
                  <c:v>0.5810276679841897</c:v>
                </c:pt>
                <c:pt idx="3390">
                  <c:v>0.5810276679841897</c:v>
                </c:pt>
                <c:pt idx="3391">
                  <c:v>0.5810276679841897</c:v>
                </c:pt>
                <c:pt idx="3392">
                  <c:v>0.5810276679841897</c:v>
                </c:pt>
                <c:pt idx="3393">
                  <c:v>0.5810276679841897</c:v>
                </c:pt>
                <c:pt idx="3394">
                  <c:v>0.5810276679841897</c:v>
                </c:pt>
                <c:pt idx="3395">
                  <c:v>0.5810276679841897</c:v>
                </c:pt>
                <c:pt idx="3396">
                  <c:v>0.5810276679841897</c:v>
                </c:pt>
                <c:pt idx="3397">
                  <c:v>0.5810276679841897</c:v>
                </c:pt>
                <c:pt idx="3398">
                  <c:v>0.5810276679841897</c:v>
                </c:pt>
                <c:pt idx="3399">
                  <c:v>0.5810276679841897</c:v>
                </c:pt>
                <c:pt idx="3400">
                  <c:v>0.5810276679841897</c:v>
                </c:pt>
                <c:pt idx="3401">
                  <c:v>0.5810276679841897</c:v>
                </c:pt>
                <c:pt idx="3402">
                  <c:v>0.5810276679841897</c:v>
                </c:pt>
                <c:pt idx="3403">
                  <c:v>0.5810276679841897</c:v>
                </c:pt>
                <c:pt idx="3404">
                  <c:v>0.5810276679841897</c:v>
                </c:pt>
                <c:pt idx="3405">
                  <c:v>0.5810276679841897</c:v>
                </c:pt>
                <c:pt idx="3406">
                  <c:v>0.5810276679841897</c:v>
                </c:pt>
                <c:pt idx="3407">
                  <c:v>0.5810276679841897</c:v>
                </c:pt>
                <c:pt idx="3408">
                  <c:v>0.5810276679841897</c:v>
                </c:pt>
                <c:pt idx="3409">
                  <c:v>0.5810276679841897</c:v>
                </c:pt>
                <c:pt idx="3410">
                  <c:v>0.5810276679841897</c:v>
                </c:pt>
                <c:pt idx="3411">
                  <c:v>0.5810276679841897</c:v>
                </c:pt>
                <c:pt idx="3412">
                  <c:v>0.5810276679841897</c:v>
                </c:pt>
                <c:pt idx="3413">
                  <c:v>0.5810276679841897</c:v>
                </c:pt>
                <c:pt idx="3414">
                  <c:v>0.5810276679841897</c:v>
                </c:pt>
                <c:pt idx="3415">
                  <c:v>0.5810276679841897</c:v>
                </c:pt>
                <c:pt idx="3416">
                  <c:v>0.5810276679841897</c:v>
                </c:pt>
                <c:pt idx="3417">
                  <c:v>0.5810276679841897</c:v>
                </c:pt>
                <c:pt idx="3418">
                  <c:v>0.5810276679841897</c:v>
                </c:pt>
                <c:pt idx="3419">
                  <c:v>0.5810276679841897</c:v>
                </c:pt>
                <c:pt idx="3420">
                  <c:v>0.5810276679841897</c:v>
                </c:pt>
                <c:pt idx="3421">
                  <c:v>0.5810276679841897</c:v>
                </c:pt>
                <c:pt idx="3422">
                  <c:v>0.5810276679841897</c:v>
                </c:pt>
                <c:pt idx="3423">
                  <c:v>0.5810276679841897</c:v>
                </c:pt>
                <c:pt idx="3424">
                  <c:v>0.5810276679841897</c:v>
                </c:pt>
                <c:pt idx="3425">
                  <c:v>0.5810276679841897</c:v>
                </c:pt>
                <c:pt idx="3426">
                  <c:v>0.5810276679841897</c:v>
                </c:pt>
                <c:pt idx="3427">
                  <c:v>0.5810276679841897</c:v>
                </c:pt>
                <c:pt idx="3428">
                  <c:v>0.5810276679841897</c:v>
                </c:pt>
                <c:pt idx="3429">
                  <c:v>0.5810276679841897</c:v>
                </c:pt>
                <c:pt idx="3430">
                  <c:v>0.5810276679841897</c:v>
                </c:pt>
                <c:pt idx="3431">
                  <c:v>0.5810276679841897</c:v>
                </c:pt>
                <c:pt idx="3432">
                  <c:v>0.5810276679841897</c:v>
                </c:pt>
                <c:pt idx="3433">
                  <c:v>0.5810276679841897</c:v>
                </c:pt>
                <c:pt idx="3434">
                  <c:v>0.5810276679841897</c:v>
                </c:pt>
                <c:pt idx="3435">
                  <c:v>0.5810276679841897</c:v>
                </c:pt>
                <c:pt idx="3436">
                  <c:v>0.5810276679841897</c:v>
                </c:pt>
                <c:pt idx="3437">
                  <c:v>0.5810276679841897</c:v>
                </c:pt>
                <c:pt idx="3438">
                  <c:v>0.5810276679841897</c:v>
                </c:pt>
                <c:pt idx="3439">
                  <c:v>0.5810276679841897</c:v>
                </c:pt>
                <c:pt idx="3440">
                  <c:v>0.5810276679841897</c:v>
                </c:pt>
                <c:pt idx="3441">
                  <c:v>0.5810276679841897</c:v>
                </c:pt>
                <c:pt idx="3442">
                  <c:v>0.5810276679841897</c:v>
                </c:pt>
                <c:pt idx="3443">
                  <c:v>0.5810276679841897</c:v>
                </c:pt>
                <c:pt idx="3444">
                  <c:v>0.5810276679841897</c:v>
                </c:pt>
                <c:pt idx="3445">
                  <c:v>0.5810276679841897</c:v>
                </c:pt>
                <c:pt idx="3446">
                  <c:v>0.5810276679841897</c:v>
                </c:pt>
                <c:pt idx="3447">
                  <c:v>0.5810276679841897</c:v>
                </c:pt>
                <c:pt idx="3448">
                  <c:v>0.5810276679841897</c:v>
                </c:pt>
                <c:pt idx="3449">
                  <c:v>0.5810276679841897</c:v>
                </c:pt>
                <c:pt idx="3450">
                  <c:v>0.5810276679841897</c:v>
                </c:pt>
                <c:pt idx="3451">
                  <c:v>0.5810276679841897</c:v>
                </c:pt>
                <c:pt idx="3452">
                  <c:v>0.5810276679841897</c:v>
                </c:pt>
                <c:pt idx="3453">
                  <c:v>0.5810276679841897</c:v>
                </c:pt>
                <c:pt idx="3454">
                  <c:v>0.5810276679841897</c:v>
                </c:pt>
                <c:pt idx="3455">
                  <c:v>0.5810276679841897</c:v>
                </c:pt>
                <c:pt idx="3456">
                  <c:v>0.5810276679841897</c:v>
                </c:pt>
                <c:pt idx="3457">
                  <c:v>0.5810276679841897</c:v>
                </c:pt>
                <c:pt idx="3458">
                  <c:v>0.5810276679841897</c:v>
                </c:pt>
                <c:pt idx="3459">
                  <c:v>0.5810276679841897</c:v>
                </c:pt>
                <c:pt idx="3460">
                  <c:v>0.5810276679841897</c:v>
                </c:pt>
                <c:pt idx="3461">
                  <c:v>0.5810276679841897</c:v>
                </c:pt>
                <c:pt idx="3462">
                  <c:v>0.5810276679841897</c:v>
                </c:pt>
                <c:pt idx="3463">
                  <c:v>0.5810276679841897</c:v>
                </c:pt>
                <c:pt idx="3464">
                  <c:v>0.5810276679841897</c:v>
                </c:pt>
                <c:pt idx="3465">
                  <c:v>0.5810276679841897</c:v>
                </c:pt>
                <c:pt idx="3466">
                  <c:v>0.5810276679841897</c:v>
                </c:pt>
                <c:pt idx="3467">
                  <c:v>0.5810276679841897</c:v>
                </c:pt>
                <c:pt idx="3468">
                  <c:v>0.5810276679841897</c:v>
                </c:pt>
                <c:pt idx="3469">
                  <c:v>0.5810276679841897</c:v>
                </c:pt>
                <c:pt idx="3470">
                  <c:v>0.5810276679841897</c:v>
                </c:pt>
                <c:pt idx="3471">
                  <c:v>0.5810276679841897</c:v>
                </c:pt>
                <c:pt idx="3472">
                  <c:v>0.5810276679841897</c:v>
                </c:pt>
                <c:pt idx="3473">
                  <c:v>0.5810276679841897</c:v>
                </c:pt>
                <c:pt idx="3474">
                  <c:v>0.5810276679841897</c:v>
                </c:pt>
                <c:pt idx="3475">
                  <c:v>0.5810276679841897</c:v>
                </c:pt>
                <c:pt idx="3476">
                  <c:v>0.5810276679841897</c:v>
                </c:pt>
                <c:pt idx="3477">
                  <c:v>0.5810276679841897</c:v>
                </c:pt>
                <c:pt idx="3478">
                  <c:v>0.5810276679841897</c:v>
                </c:pt>
                <c:pt idx="3479">
                  <c:v>0.5810276679841897</c:v>
                </c:pt>
                <c:pt idx="3480">
                  <c:v>0.5810276679841897</c:v>
                </c:pt>
                <c:pt idx="3481">
                  <c:v>0.5810276679841897</c:v>
                </c:pt>
                <c:pt idx="3482">
                  <c:v>0.5810276679841897</c:v>
                </c:pt>
                <c:pt idx="3483">
                  <c:v>0.5810276679841897</c:v>
                </c:pt>
                <c:pt idx="3484">
                  <c:v>0.5810276679841897</c:v>
                </c:pt>
                <c:pt idx="3485">
                  <c:v>0.5810276679841897</c:v>
                </c:pt>
                <c:pt idx="3486">
                  <c:v>0.5810276679841897</c:v>
                </c:pt>
                <c:pt idx="3487">
                  <c:v>0.5810276679841897</c:v>
                </c:pt>
                <c:pt idx="3488">
                  <c:v>0.5810276679841897</c:v>
                </c:pt>
                <c:pt idx="3489">
                  <c:v>0.5810276679841897</c:v>
                </c:pt>
                <c:pt idx="3490">
                  <c:v>0.5810276679841897</c:v>
                </c:pt>
                <c:pt idx="3491">
                  <c:v>0.5810276679841897</c:v>
                </c:pt>
                <c:pt idx="3492">
                  <c:v>0.5810276679841897</c:v>
                </c:pt>
                <c:pt idx="3493">
                  <c:v>0.5810276679841897</c:v>
                </c:pt>
                <c:pt idx="3494">
                  <c:v>0.5810276679841897</c:v>
                </c:pt>
                <c:pt idx="3495">
                  <c:v>0.5810276679841897</c:v>
                </c:pt>
                <c:pt idx="3496">
                  <c:v>0.5810276679841897</c:v>
                </c:pt>
                <c:pt idx="3497">
                  <c:v>0.5810276679841897</c:v>
                </c:pt>
                <c:pt idx="3498">
                  <c:v>0.5810276679841897</c:v>
                </c:pt>
                <c:pt idx="3499">
                  <c:v>0.5810276679841897</c:v>
                </c:pt>
                <c:pt idx="3500">
                  <c:v>0.5810276679841897</c:v>
                </c:pt>
                <c:pt idx="3501">
                  <c:v>0.5810276679841897</c:v>
                </c:pt>
                <c:pt idx="3502">
                  <c:v>0.5810276679841897</c:v>
                </c:pt>
                <c:pt idx="3503">
                  <c:v>0.5810276679841897</c:v>
                </c:pt>
                <c:pt idx="3504">
                  <c:v>0.5810276679841897</c:v>
                </c:pt>
                <c:pt idx="3505">
                  <c:v>0.5810276679841897</c:v>
                </c:pt>
                <c:pt idx="3506">
                  <c:v>0.5810276679841897</c:v>
                </c:pt>
                <c:pt idx="3507">
                  <c:v>0.5810276679841897</c:v>
                </c:pt>
                <c:pt idx="3508">
                  <c:v>0.5810276679841897</c:v>
                </c:pt>
                <c:pt idx="3509">
                  <c:v>0.5810276679841897</c:v>
                </c:pt>
                <c:pt idx="3510">
                  <c:v>0.5810276679841897</c:v>
                </c:pt>
                <c:pt idx="3511">
                  <c:v>0.5810276679841897</c:v>
                </c:pt>
                <c:pt idx="3512">
                  <c:v>0.5810276679841897</c:v>
                </c:pt>
                <c:pt idx="3513">
                  <c:v>0.5810276679841897</c:v>
                </c:pt>
                <c:pt idx="3514">
                  <c:v>0.5810276679841897</c:v>
                </c:pt>
                <c:pt idx="3515">
                  <c:v>0.5810276679841897</c:v>
                </c:pt>
                <c:pt idx="3516">
                  <c:v>0.5810276679841897</c:v>
                </c:pt>
                <c:pt idx="3517">
                  <c:v>0.5810276679841897</c:v>
                </c:pt>
                <c:pt idx="3518">
                  <c:v>0.5810276679841897</c:v>
                </c:pt>
                <c:pt idx="3519">
                  <c:v>0.5810276679841897</c:v>
                </c:pt>
                <c:pt idx="3520">
                  <c:v>0.5810276679841897</c:v>
                </c:pt>
                <c:pt idx="3521">
                  <c:v>0.5810276679841897</c:v>
                </c:pt>
                <c:pt idx="3522">
                  <c:v>0.5810276679841897</c:v>
                </c:pt>
                <c:pt idx="3523">
                  <c:v>0.5810276679841897</c:v>
                </c:pt>
                <c:pt idx="3524">
                  <c:v>0.5810276679841897</c:v>
                </c:pt>
                <c:pt idx="3525">
                  <c:v>0.5810276679841897</c:v>
                </c:pt>
                <c:pt idx="3526">
                  <c:v>0.5810276679841897</c:v>
                </c:pt>
                <c:pt idx="3527">
                  <c:v>0.5810276679841897</c:v>
                </c:pt>
                <c:pt idx="3528">
                  <c:v>0.59041501976284583</c:v>
                </c:pt>
                <c:pt idx="3529">
                  <c:v>0.59041501976284583</c:v>
                </c:pt>
                <c:pt idx="3530">
                  <c:v>0.59041501976284583</c:v>
                </c:pt>
                <c:pt idx="3531">
                  <c:v>0.59041501976284583</c:v>
                </c:pt>
                <c:pt idx="3532">
                  <c:v>0.59041501976284583</c:v>
                </c:pt>
                <c:pt idx="3533">
                  <c:v>0.59041501976284583</c:v>
                </c:pt>
                <c:pt idx="3534">
                  <c:v>0.59041501976284583</c:v>
                </c:pt>
                <c:pt idx="3535">
                  <c:v>0.59041501976284583</c:v>
                </c:pt>
                <c:pt idx="3536">
                  <c:v>0.59041501976284583</c:v>
                </c:pt>
                <c:pt idx="3537">
                  <c:v>0.59041501976284583</c:v>
                </c:pt>
                <c:pt idx="3538">
                  <c:v>0.59041501976284583</c:v>
                </c:pt>
                <c:pt idx="3539">
                  <c:v>0.59041501976284583</c:v>
                </c:pt>
                <c:pt idx="3540">
                  <c:v>0.59041501976284583</c:v>
                </c:pt>
                <c:pt idx="3541">
                  <c:v>0.59041501976284583</c:v>
                </c:pt>
                <c:pt idx="3542">
                  <c:v>0.59041501976284583</c:v>
                </c:pt>
                <c:pt idx="3543">
                  <c:v>0.59041501976284583</c:v>
                </c:pt>
                <c:pt idx="3544">
                  <c:v>0.59041501976284583</c:v>
                </c:pt>
                <c:pt idx="3545">
                  <c:v>0.59041501976284583</c:v>
                </c:pt>
                <c:pt idx="3546">
                  <c:v>0.59041501976284583</c:v>
                </c:pt>
                <c:pt idx="3547">
                  <c:v>0.59041501976284583</c:v>
                </c:pt>
                <c:pt idx="3548">
                  <c:v>0.59041501976284583</c:v>
                </c:pt>
                <c:pt idx="3549">
                  <c:v>0.59041501976284583</c:v>
                </c:pt>
                <c:pt idx="3550">
                  <c:v>0.59041501976284583</c:v>
                </c:pt>
                <c:pt idx="3551">
                  <c:v>0.59041501976284583</c:v>
                </c:pt>
                <c:pt idx="3552">
                  <c:v>0.59041501976284583</c:v>
                </c:pt>
                <c:pt idx="3553">
                  <c:v>0.59041501976284583</c:v>
                </c:pt>
                <c:pt idx="3554">
                  <c:v>0.59041501976284583</c:v>
                </c:pt>
                <c:pt idx="3555">
                  <c:v>0.59041501976284583</c:v>
                </c:pt>
                <c:pt idx="3556">
                  <c:v>0.59041501976284583</c:v>
                </c:pt>
                <c:pt idx="3557">
                  <c:v>0.59041501976284583</c:v>
                </c:pt>
                <c:pt idx="3558">
                  <c:v>0.59041501976284583</c:v>
                </c:pt>
                <c:pt idx="3559">
                  <c:v>0.59041501976284583</c:v>
                </c:pt>
                <c:pt idx="3560">
                  <c:v>0.59041501976284583</c:v>
                </c:pt>
                <c:pt idx="3561">
                  <c:v>0.59041501976284583</c:v>
                </c:pt>
                <c:pt idx="3562">
                  <c:v>0.59041501976284583</c:v>
                </c:pt>
                <c:pt idx="3563">
                  <c:v>0.59041501976284583</c:v>
                </c:pt>
                <c:pt idx="3564">
                  <c:v>0.59041501976284583</c:v>
                </c:pt>
                <c:pt idx="3565">
                  <c:v>0.59041501976284583</c:v>
                </c:pt>
                <c:pt idx="3566">
                  <c:v>0.59041501976284583</c:v>
                </c:pt>
                <c:pt idx="3567">
                  <c:v>0.59041501976284583</c:v>
                </c:pt>
                <c:pt idx="3568">
                  <c:v>0.59041501976284583</c:v>
                </c:pt>
                <c:pt idx="3569">
                  <c:v>0.59041501976284583</c:v>
                </c:pt>
                <c:pt idx="3570">
                  <c:v>0.59041501976284583</c:v>
                </c:pt>
                <c:pt idx="3571">
                  <c:v>0.59041501976284583</c:v>
                </c:pt>
                <c:pt idx="3572">
                  <c:v>0.59041501976284583</c:v>
                </c:pt>
                <c:pt idx="3573">
                  <c:v>0.59041501976284583</c:v>
                </c:pt>
                <c:pt idx="3574">
                  <c:v>0.59041501976284583</c:v>
                </c:pt>
                <c:pt idx="3575">
                  <c:v>0.59041501976284583</c:v>
                </c:pt>
                <c:pt idx="3576">
                  <c:v>0.59041501976284583</c:v>
                </c:pt>
                <c:pt idx="3577">
                  <c:v>0.59041501976284583</c:v>
                </c:pt>
                <c:pt idx="3578">
                  <c:v>0.59041501976284583</c:v>
                </c:pt>
                <c:pt idx="3579">
                  <c:v>0.59041501976284583</c:v>
                </c:pt>
                <c:pt idx="3580">
                  <c:v>0.59041501976284583</c:v>
                </c:pt>
                <c:pt idx="3581">
                  <c:v>0.59041501976284583</c:v>
                </c:pt>
                <c:pt idx="3582">
                  <c:v>0.59041501976284583</c:v>
                </c:pt>
                <c:pt idx="3583">
                  <c:v>0.59041501976284583</c:v>
                </c:pt>
                <c:pt idx="3584">
                  <c:v>0.59041501976284583</c:v>
                </c:pt>
                <c:pt idx="3585">
                  <c:v>0.59305006587615283</c:v>
                </c:pt>
                <c:pt idx="3586">
                  <c:v>0.59305006587615283</c:v>
                </c:pt>
                <c:pt idx="3587">
                  <c:v>0.59305006587615283</c:v>
                </c:pt>
                <c:pt idx="3588">
                  <c:v>0.59305006587615283</c:v>
                </c:pt>
                <c:pt idx="3589">
                  <c:v>0.59305006587615283</c:v>
                </c:pt>
                <c:pt idx="3590">
                  <c:v>0.59305006587615283</c:v>
                </c:pt>
                <c:pt idx="3591">
                  <c:v>0.59305006587615283</c:v>
                </c:pt>
                <c:pt idx="3592">
                  <c:v>0.59305006587615283</c:v>
                </c:pt>
                <c:pt idx="3593">
                  <c:v>0.59305006587615283</c:v>
                </c:pt>
                <c:pt idx="3594">
                  <c:v>0.59305006587615283</c:v>
                </c:pt>
                <c:pt idx="3595">
                  <c:v>0.59305006587615283</c:v>
                </c:pt>
                <c:pt idx="3596">
                  <c:v>0.59305006587615283</c:v>
                </c:pt>
                <c:pt idx="3597">
                  <c:v>0.59305006587615283</c:v>
                </c:pt>
                <c:pt idx="3598">
                  <c:v>0.59305006587615283</c:v>
                </c:pt>
                <c:pt idx="3599">
                  <c:v>0.59305006587615283</c:v>
                </c:pt>
                <c:pt idx="3600">
                  <c:v>0.59305006587615283</c:v>
                </c:pt>
                <c:pt idx="3601">
                  <c:v>0.5932147562582345</c:v>
                </c:pt>
                <c:pt idx="3602">
                  <c:v>0.59683794466403162</c:v>
                </c:pt>
                <c:pt idx="3603">
                  <c:v>0.59683794466403162</c:v>
                </c:pt>
                <c:pt idx="3604">
                  <c:v>0.59683794466403162</c:v>
                </c:pt>
                <c:pt idx="3605">
                  <c:v>0.59683794466403162</c:v>
                </c:pt>
                <c:pt idx="3606">
                  <c:v>0.59683794466403162</c:v>
                </c:pt>
                <c:pt idx="3607">
                  <c:v>0.59683794466403162</c:v>
                </c:pt>
                <c:pt idx="3608">
                  <c:v>0.59683794466403162</c:v>
                </c:pt>
                <c:pt idx="3609">
                  <c:v>0.59683794466403162</c:v>
                </c:pt>
                <c:pt idx="3610">
                  <c:v>0.59683794466403162</c:v>
                </c:pt>
                <c:pt idx="3611">
                  <c:v>0.59683794466403162</c:v>
                </c:pt>
                <c:pt idx="3612">
                  <c:v>0.59683794466403162</c:v>
                </c:pt>
                <c:pt idx="3613">
                  <c:v>0.59683794466403162</c:v>
                </c:pt>
                <c:pt idx="3614">
                  <c:v>0.59683794466403162</c:v>
                </c:pt>
                <c:pt idx="3615">
                  <c:v>0.59683794466403162</c:v>
                </c:pt>
                <c:pt idx="3616">
                  <c:v>0.59683794466403162</c:v>
                </c:pt>
                <c:pt idx="3617">
                  <c:v>0.59683794466403162</c:v>
                </c:pt>
                <c:pt idx="3618">
                  <c:v>0.59683794466403162</c:v>
                </c:pt>
                <c:pt idx="3619">
                  <c:v>0.59683794466403162</c:v>
                </c:pt>
                <c:pt idx="3620">
                  <c:v>0.59683794466403162</c:v>
                </c:pt>
                <c:pt idx="3621">
                  <c:v>0.59683794466403162</c:v>
                </c:pt>
                <c:pt idx="3622">
                  <c:v>0.59683794466403162</c:v>
                </c:pt>
                <c:pt idx="3623">
                  <c:v>0.59683794466403162</c:v>
                </c:pt>
                <c:pt idx="3624">
                  <c:v>0.6080368906455863</c:v>
                </c:pt>
                <c:pt idx="3625">
                  <c:v>0.6080368906455863</c:v>
                </c:pt>
                <c:pt idx="3626">
                  <c:v>0.6080368906455863</c:v>
                </c:pt>
                <c:pt idx="3627">
                  <c:v>0.6080368906455863</c:v>
                </c:pt>
                <c:pt idx="3628">
                  <c:v>0.6080368906455863</c:v>
                </c:pt>
                <c:pt idx="3629">
                  <c:v>0.6080368906455863</c:v>
                </c:pt>
                <c:pt idx="3630">
                  <c:v>0.6080368906455863</c:v>
                </c:pt>
                <c:pt idx="3631">
                  <c:v>0.6080368906455863</c:v>
                </c:pt>
                <c:pt idx="3632">
                  <c:v>0.6080368906455863</c:v>
                </c:pt>
                <c:pt idx="3633">
                  <c:v>0.6080368906455863</c:v>
                </c:pt>
                <c:pt idx="3634">
                  <c:v>0.6080368906455863</c:v>
                </c:pt>
                <c:pt idx="3635">
                  <c:v>0.6080368906455863</c:v>
                </c:pt>
                <c:pt idx="3636">
                  <c:v>0.6080368906455863</c:v>
                </c:pt>
                <c:pt idx="3637">
                  <c:v>0.6080368906455863</c:v>
                </c:pt>
                <c:pt idx="3638">
                  <c:v>0.6080368906455863</c:v>
                </c:pt>
                <c:pt idx="3639">
                  <c:v>0.6080368906455863</c:v>
                </c:pt>
                <c:pt idx="3640">
                  <c:v>0.6080368906455863</c:v>
                </c:pt>
                <c:pt idx="3641">
                  <c:v>0.6080368906455863</c:v>
                </c:pt>
                <c:pt idx="3642">
                  <c:v>0.6080368906455863</c:v>
                </c:pt>
                <c:pt idx="3643">
                  <c:v>0.6080368906455863</c:v>
                </c:pt>
                <c:pt idx="3644">
                  <c:v>0.6080368906455863</c:v>
                </c:pt>
                <c:pt idx="3645">
                  <c:v>0.6080368906455863</c:v>
                </c:pt>
                <c:pt idx="3646">
                  <c:v>0.6080368906455863</c:v>
                </c:pt>
                <c:pt idx="3647">
                  <c:v>0.6080368906455863</c:v>
                </c:pt>
                <c:pt idx="3648">
                  <c:v>0.6080368906455863</c:v>
                </c:pt>
                <c:pt idx="3649">
                  <c:v>0.6080368906455863</c:v>
                </c:pt>
                <c:pt idx="3650">
                  <c:v>0.6080368906455863</c:v>
                </c:pt>
                <c:pt idx="3651">
                  <c:v>0.6080368906455863</c:v>
                </c:pt>
                <c:pt idx="3652">
                  <c:v>0.6080368906455863</c:v>
                </c:pt>
                <c:pt idx="3653">
                  <c:v>0.6080368906455863</c:v>
                </c:pt>
                <c:pt idx="3654">
                  <c:v>0.6080368906455863</c:v>
                </c:pt>
                <c:pt idx="3655">
                  <c:v>0.6080368906455863</c:v>
                </c:pt>
                <c:pt idx="3656">
                  <c:v>0.6080368906455863</c:v>
                </c:pt>
                <c:pt idx="3657">
                  <c:v>0.6080368906455863</c:v>
                </c:pt>
                <c:pt idx="3658">
                  <c:v>0.6080368906455863</c:v>
                </c:pt>
                <c:pt idx="3659">
                  <c:v>0.6080368906455863</c:v>
                </c:pt>
                <c:pt idx="3660">
                  <c:v>0.6080368906455863</c:v>
                </c:pt>
                <c:pt idx="3661">
                  <c:v>0.6080368906455863</c:v>
                </c:pt>
                <c:pt idx="3662">
                  <c:v>0.6080368906455863</c:v>
                </c:pt>
                <c:pt idx="3663">
                  <c:v>0.6080368906455863</c:v>
                </c:pt>
                <c:pt idx="3664">
                  <c:v>0.6080368906455863</c:v>
                </c:pt>
                <c:pt idx="3665">
                  <c:v>0.6080368906455863</c:v>
                </c:pt>
                <c:pt idx="3666">
                  <c:v>0.6080368906455863</c:v>
                </c:pt>
                <c:pt idx="3667">
                  <c:v>0.6080368906455863</c:v>
                </c:pt>
                <c:pt idx="3668">
                  <c:v>0.6080368906455863</c:v>
                </c:pt>
                <c:pt idx="3669">
                  <c:v>0.6080368906455863</c:v>
                </c:pt>
                <c:pt idx="3670">
                  <c:v>0.6080368906455863</c:v>
                </c:pt>
                <c:pt idx="3671">
                  <c:v>0.6080368906455863</c:v>
                </c:pt>
                <c:pt idx="3672">
                  <c:v>0.6080368906455863</c:v>
                </c:pt>
                <c:pt idx="3673">
                  <c:v>0.6080368906455863</c:v>
                </c:pt>
                <c:pt idx="3674">
                  <c:v>0.6080368906455863</c:v>
                </c:pt>
                <c:pt idx="3675">
                  <c:v>0.6080368906455863</c:v>
                </c:pt>
                <c:pt idx="3676">
                  <c:v>0.6080368906455863</c:v>
                </c:pt>
                <c:pt idx="3677">
                  <c:v>0.6080368906455863</c:v>
                </c:pt>
                <c:pt idx="3678">
                  <c:v>0.6080368906455863</c:v>
                </c:pt>
                <c:pt idx="3679">
                  <c:v>0.6080368906455863</c:v>
                </c:pt>
                <c:pt idx="3680">
                  <c:v>0.6080368906455863</c:v>
                </c:pt>
                <c:pt idx="3681">
                  <c:v>0.6080368906455863</c:v>
                </c:pt>
                <c:pt idx="3682">
                  <c:v>0.6080368906455863</c:v>
                </c:pt>
                <c:pt idx="3683">
                  <c:v>0.6080368906455863</c:v>
                </c:pt>
                <c:pt idx="3684">
                  <c:v>0.6080368906455863</c:v>
                </c:pt>
                <c:pt idx="3685">
                  <c:v>0.6080368906455863</c:v>
                </c:pt>
                <c:pt idx="3686">
                  <c:v>0.6080368906455863</c:v>
                </c:pt>
                <c:pt idx="3687">
                  <c:v>0.6080368906455863</c:v>
                </c:pt>
                <c:pt idx="3688">
                  <c:v>0.6080368906455863</c:v>
                </c:pt>
                <c:pt idx="3689">
                  <c:v>0.6080368906455863</c:v>
                </c:pt>
                <c:pt idx="3690">
                  <c:v>0.6080368906455863</c:v>
                </c:pt>
                <c:pt idx="3691">
                  <c:v>0.6080368906455863</c:v>
                </c:pt>
                <c:pt idx="3692">
                  <c:v>0.63356389986824768</c:v>
                </c:pt>
                <c:pt idx="3693">
                  <c:v>0.63356389986824768</c:v>
                </c:pt>
                <c:pt idx="3694">
                  <c:v>0.63356389986824768</c:v>
                </c:pt>
                <c:pt idx="3695">
                  <c:v>0.63356389986824768</c:v>
                </c:pt>
                <c:pt idx="3696">
                  <c:v>0.63356389986824768</c:v>
                </c:pt>
                <c:pt idx="3697">
                  <c:v>0.63356389986824768</c:v>
                </c:pt>
                <c:pt idx="3698">
                  <c:v>0.63356389986824768</c:v>
                </c:pt>
                <c:pt idx="3699">
                  <c:v>0.63356389986824768</c:v>
                </c:pt>
                <c:pt idx="3700">
                  <c:v>0.63356389986824768</c:v>
                </c:pt>
                <c:pt idx="3701">
                  <c:v>0.63356389986824768</c:v>
                </c:pt>
                <c:pt idx="3702">
                  <c:v>0.63356389986824768</c:v>
                </c:pt>
                <c:pt idx="3703">
                  <c:v>0.63356389986824768</c:v>
                </c:pt>
                <c:pt idx="3704">
                  <c:v>0.63356389986824768</c:v>
                </c:pt>
                <c:pt idx="3705">
                  <c:v>0.63356389986824768</c:v>
                </c:pt>
                <c:pt idx="3706">
                  <c:v>0.63356389986824768</c:v>
                </c:pt>
                <c:pt idx="3707">
                  <c:v>0.63356389986824768</c:v>
                </c:pt>
                <c:pt idx="3708">
                  <c:v>0.63356389986824768</c:v>
                </c:pt>
                <c:pt idx="3709">
                  <c:v>0.63356389986824768</c:v>
                </c:pt>
                <c:pt idx="3710">
                  <c:v>0.63356389986824768</c:v>
                </c:pt>
                <c:pt idx="3711">
                  <c:v>0.63356389986824768</c:v>
                </c:pt>
                <c:pt idx="3712">
                  <c:v>0.63356389986824768</c:v>
                </c:pt>
                <c:pt idx="3713">
                  <c:v>0.63356389986824768</c:v>
                </c:pt>
                <c:pt idx="3714">
                  <c:v>0.63356389986824768</c:v>
                </c:pt>
                <c:pt idx="3715">
                  <c:v>0.63356389986824768</c:v>
                </c:pt>
                <c:pt idx="3716">
                  <c:v>0.63356389986824768</c:v>
                </c:pt>
                <c:pt idx="3717">
                  <c:v>0.63356389986824768</c:v>
                </c:pt>
                <c:pt idx="3718">
                  <c:v>0.63356389986824768</c:v>
                </c:pt>
                <c:pt idx="3719">
                  <c:v>0.63356389986824768</c:v>
                </c:pt>
                <c:pt idx="3720">
                  <c:v>0.63356389986824768</c:v>
                </c:pt>
                <c:pt idx="3721">
                  <c:v>0.63356389986824768</c:v>
                </c:pt>
                <c:pt idx="3722">
                  <c:v>0.63356389986824768</c:v>
                </c:pt>
                <c:pt idx="3723">
                  <c:v>0.63356389986824768</c:v>
                </c:pt>
                <c:pt idx="3724">
                  <c:v>0.63356389986824768</c:v>
                </c:pt>
                <c:pt idx="3725">
                  <c:v>0.63356389986824768</c:v>
                </c:pt>
                <c:pt idx="3726">
                  <c:v>0.63356389986824768</c:v>
                </c:pt>
                <c:pt idx="3727">
                  <c:v>0.63356389986824768</c:v>
                </c:pt>
                <c:pt idx="3728">
                  <c:v>0.63356389986824768</c:v>
                </c:pt>
                <c:pt idx="3729">
                  <c:v>0.63356389986824768</c:v>
                </c:pt>
                <c:pt idx="3730">
                  <c:v>0.63356389986824768</c:v>
                </c:pt>
                <c:pt idx="3731">
                  <c:v>0.63356389986824768</c:v>
                </c:pt>
                <c:pt idx="3732">
                  <c:v>0.63356389986824768</c:v>
                </c:pt>
                <c:pt idx="3733">
                  <c:v>0.63356389986824768</c:v>
                </c:pt>
                <c:pt idx="3734">
                  <c:v>0.63356389986824768</c:v>
                </c:pt>
                <c:pt idx="3735">
                  <c:v>0.63356389986824768</c:v>
                </c:pt>
                <c:pt idx="3736">
                  <c:v>0.63356389986824768</c:v>
                </c:pt>
                <c:pt idx="3737">
                  <c:v>0.63356389986824768</c:v>
                </c:pt>
                <c:pt idx="3738">
                  <c:v>0.63356389986824768</c:v>
                </c:pt>
                <c:pt idx="3739">
                  <c:v>0.63356389986824768</c:v>
                </c:pt>
                <c:pt idx="3740">
                  <c:v>0.63356389986824768</c:v>
                </c:pt>
                <c:pt idx="3741">
                  <c:v>0.63356389986824768</c:v>
                </c:pt>
                <c:pt idx="3742">
                  <c:v>0.63356389986824768</c:v>
                </c:pt>
                <c:pt idx="3743">
                  <c:v>0.63356389986824768</c:v>
                </c:pt>
                <c:pt idx="3744">
                  <c:v>0.63356389986824768</c:v>
                </c:pt>
                <c:pt idx="3745">
                  <c:v>0.63356389986824768</c:v>
                </c:pt>
                <c:pt idx="3746">
                  <c:v>0.63356389986824768</c:v>
                </c:pt>
                <c:pt idx="3747">
                  <c:v>0.63356389986824768</c:v>
                </c:pt>
                <c:pt idx="3748">
                  <c:v>0.63356389986824768</c:v>
                </c:pt>
                <c:pt idx="3749">
                  <c:v>0.63356389986824768</c:v>
                </c:pt>
                <c:pt idx="3750">
                  <c:v>0.63356389986824768</c:v>
                </c:pt>
                <c:pt idx="3751">
                  <c:v>0.63356389986824768</c:v>
                </c:pt>
                <c:pt idx="3752">
                  <c:v>0.63356389986824768</c:v>
                </c:pt>
                <c:pt idx="3753">
                  <c:v>0.63356389986824768</c:v>
                </c:pt>
                <c:pt idx="3754">
                  <c:v>0.63356389986824768</c:v>
                </c:pt>
                <c:pt idx="3755">
                  <c:v>0.63356389986824768</c:v>
                </c:pt>
                <c:pt idx="3756">
                  <c:v>0.63356389986824768</c:v>
                </c:pt>
                <c:pt idx="3757">
                  <c:v>0.63356389986824768</c:v>
                </c:pt>
                <c:pt idx="3758">
                  <c:v>0.63356389986824768</c:v>
                </c:pt>
                <c:pt idx="3759">
                  <c:v>0.63356389986824768</c:v>
                </c:pt>
                <c:pt idx="3760">
                  <c:v>0.63356389986824768</c:v>
                </c:pt>
                <c:pt idx="3761">
                  <c:v>0.63356389986824768</c:v>
                </c:pt>
                <c:pt idx="3762">
                  <c:v>0.63356389986824768</c:v>
                </c:pt>
                <c:pt idx="3763">
                  <c:v>0.63356389986824768</c:v>
                </c:pt>
                <c:pt idx="3764">
                  <c:v>0.63356389986824768</c:v>
                </c:pt>
                <c:pt idx="3765">
                  <c:v>0.63356389986824768</c:v>
                </c:pt>
                <c:pt idx="3766">
                  <c:v>0.63356389986824768</c:v>
                </c:pt>
                <c:pt idx="3767">
                  <c:v>0.63356389986824768</c:v>
                </c:pt>
                <c:pt idx="3768">
                  <c:v>0.63356389986824768</c:v>
                </c:pt>
                <c:pt idx="3769">
                  <c:v>0.63356389986824768</c:v>
                </c:pt>
                <c:pt idx="3770">
                  <c:v>0.63356389986824768</c:v>
                </c:pt>
                <c:pt idx="3771">
                  <c:v>0.63356389986824768</c:v>
                </c:pt>
                <c:pt idx="3772">
                  <c:v>0.63356389986824768</c:v>
                </c:pt>
                <c:pt idx="3773">
                  <c:v>0.63356389986824768</c:v>
                </c:pt>
                <c:pt idx="3774">
                  <c:v>0.63356389986824768</c:v>
                </c:pt>
                <c:pt idx="3775">
                  <c:v>0.63356389986824768</c:v>
                </c:pt>
                <c:pt idx="3776">
                  <c:v>0.63356389986824768</c:v>
                </c:pt>
                <c:pt idx="3777">
                  <c:v>0.63356389986824768</c:v>
                </c:pt>
                <c:pt idx="3778">
                  <c:v>0.63356389986824768</c:v>
                </c:pt>
                <c:pt idx="3779">
                  <c:v>0.63356389986824768</c:v>
                </c:pt>
                <c:pt idx="3780">
                  <c:v>0.63356389986824768</c:v>
                </c:pt>
                <c:pt idx="3781">
                  <c:v>0.63356389986824768</c:v>
                </c:pt>
                <c:pt idx="3782">
                  <c:v>0.63356389986824768</c:v>
                </c:pt>
                <c:pt idx="3783">
                  <c:v>0.63356389986824768</c:v>
                </c:pt>
                <c:pt idx="3784">
                  <c:v>0.63356389986824768</c:v>
                </c:pt>
                <c:pt idx="3785">
                  <c:v>0.63356389986824768</c:v>
                </c:pt>
                <c:pt idx="3786">
                  <c:v>0.63356389986824768</c:v>
                </c:pt>
                <c:pt idx="3787">
                  <c:v>0.63356389986824768</c:v>
                </c:pt>
                <c:pt idx="3788">
                  <c:v>0.63356389986824768</c:v>
                </c:pt>
                <c:pt idx="3789">
                  <c:v>0.63356389986824768</c:v>
                </c:pt>
                <c:pt idx="3790">
                  <c:v>0.63356389986824768</c:v>
                </c:pt>
                <c:pt idx="3791">
                  <c:v>0.63356389986824768</c:v>
                </c:pt>
                <c:pt idx="3792">
                  <c:v>0.63356389986824768</c:v>
                </c:pt>
                <c:pt idx="3793">
                  <c:v>0.63356389986824768</c:v>
                </c:pt>
                <c:pt idx="3794">
                  <c:v>0.63356389986824768</c:v>
                </c:pt>
                <c:pt idx="3795">
                  <c:v>0.63356389986824768</c:v>
                </c:pt>
                <c:pt idx="3796">
                  <c:v>0.63356389986824768</c:v>
                </c:pt>
                <c:pt idx="3797">
                  <c:v>0.63356389986824768</c:v>
                </c:pt>
                <c:pt idx="3798">
                  <c:v>0.63356389986824768</c:v>
                </c:pt>
                <c:pt idx="3799">
                  <c:v>0.63356389986824768</c:v>
                </c:pt>
                <c:pt idx="3800">
                  <c:v>0.63356389986824768</c:v>
                </c:pt>
                <c:pt idx="3801">
                  <c:v>0.63356389986824768</c:v>
                </c:pt>
                <c:pt idx="3802">
                  <c:v>0.63356389986824768</c:v>
                </c:pt>
                <c:pt idx="3803">
                  <c:v>0.63356389986824768</c:v>
                </c:pt>
                <c:pt idx="3804">
                  <c:v>0.63356389986824768</c:v>
                </c:pt>
                <c:pt idx="3805">
                  <c:v>0.63356389986824768</c:v>
                </c:pt>
                <c:pt idx="3806">
                  <c:v>0.63356389986824768</c:v>
                </c:pt>
                <c:pt idx="3807">
                  <c:v>0.63356389986824768</c:v>
                </c:pt>
                <c:pt idx="3808">
                  <c:v>0.63356389986824768</c:v>
                </c:pt>
                <c:pt idx="3809">
                  <c:v>0.63356389986824768</c:v>
                </c:pt>
                <c:pt idx="3810">
                  <c:v>0.63356389986824768</c:v>
                </c:pt>
                <c:pt idx="3811">
                  <c:v>0.63356389986824768</c:v>
                </c:pt>
                <c:pt idx="3812">
                  <c:v>0.63356389986824768</c:v>
                </c:pt>
                <c:pt idx="3813">
                  <c:v>0.63356389986824768</c:v>
                </c:pt>
                <c:pt idx="3814">
                  <c:v>0.63356389986824768</c:v>
                </c:pt>
                <c:pt idx="3815">
                  <c:v>0.63356389986824768</c:v>
                </c:pt>
                <c:pt idx="3816">
                  <c:v>0.63356389986824768</c:v>
                </c:pt>
                <c:pt idx="3817">
                  <c:v>0.63356389986824768</c:v>
                </c:pt>
                <c:pt idx="3818">
                  <c:v>0.63356389986824768</c:v>
                </c:pt>
                <c:pt idx="3819">
                  <c:v>0.63356389986824768</c:v>
                </c:pt>
                <c:pt idx="3820">
                  <c:v>0.63356389986824768</c:v>
                </c:pt>
                <c:pt idx="3821">
                  <c:v>0.63356389986824768</c:v>
                </c:pt>
                <c:pt idx="3822">
                  <c:v>0.63356389986824768</c:v>
                </c:pt>
                <c:pt idx="3823">
                  <c:v>0.63356389986824768</c:v>
                </c:pt>
                <c:pt idx="3824">
                  <c:v>0.63356389986824768</c:v>
                </c:pt>
                <c:pt idx="3825">
                  <c:v>0.63356389986824768</c:v>
                </c:pt>
                <c:pt idx="3826">
                  <c:v>0.63356389986824768</c:v>
                </c:pt>
                <c:pt idx="3827">
                  <c:v>0.63356389986824768</c:v>
                </c:pt>
                <c:pt idx="3828">
                  <c:v>0.63356389986824768</c:v>
                </c:pt>
                <c:pt idx="3829">
                  <c:v>0.63356389986824768</c:v>
                </c:pt>
                <c:pt idx="3830">
                  <c:v>0.63356389986824768</c:v>
                </c:pt>
                <c:pt idx="3831">
                  <c:v>0.63356389986824768</c:v>
                </c:pt>
                <c:pt idx="3832">
                  <c:v>0.63356389986824768</c:v>
                </c:pt>
                <c:pt idx="3833">
                  <c:v>0.63356389986824768</c:v>
                </c:pt>
                <c:pt idx="3834">
                  <c:v>0.63356389986824768</c:v>
                </c:pt>
                <c:pt idx="3835">
                  <c:v>0.63356389986824768</c:v>
                </c:pt>
                <c:pt idx="3836">
                  <c:v>0.63356389986824768</c:v>
                </c:pt>
                <c:pt idx="3837">
                  <c:v>0.63356389986824768</c:v>
                </c:pt>
                <c:pt idx="3838">
                  <c:v>0.63356389986824768</c:v>
                </c:pt>
                <c:pt idx="3839">
                  <c:v>0.63356389986824768</c:v>
                </c:pt>
                <c:pt idx="3840">
                  <c:v>0.63356389986824768</c:v>
                </c:pt>
                <c:pt idx="3841">
                  <c:v>0.63356389986824768</c:v>
                </c:pt>
                <c:pt idx="3842">
                  <c:v>0.63356389986824768</c:v>
                </c:pt>
                <c:pt idx="3843">
                  <c:v>0.63356389986824768</c:v>
                </c:pt>
                <c:pt idx="3844">
                  <c:v>0.63356389986824768</c:v>
                </c:pt>
                <c:pt idx="3845">
                  <c:v>0.63356389986824768</c:v>
                </c:pt>
                <c:pt idx="3846">
                  <c:v>0.63356389986824768</c:v>
                </c:pt>
                <c:pt idx="3847">
                  <c:v>0.64311594202898548</c:v>
                </c:pt>
                <c:pt idx="3848">
                  <c:v>0.64311594202898548</c:v>
                </c:pt>
                <c:pt idx="3849">
                  <c:v>0.64311594202898548</c:v>
                </c:pt>
                <c:pt idx="3850">
                  <c:v>0.64311594202898548</c:v>
                </c:pt>
                <c:pt idx="3851">
                  <c:v>0.64311594202898548</c:v>
                </c:pt>
                <c:pt idx="3852">
                  <c:v>0.64311594202898548</c:v>
                </c:pt>
                <c:pt idx="3853">
                  <c:v>0.64311594202898548</c:v>
                </c:pt>
                <c:pt idx="3854">
                  <c:v>0.64311594202898548</c:v>
                </c:pt>
                <c:pt idx="3855">
                  <c:v>0.64311594202898548</c:v>
                </c:pt>
                <c:pt idx="3856">
                  <c:v>0.64311594202898548</c:v>
                </c:pt>
                <c:pt idx="3857">
                  <c:v>0.64311594202898548</c:v>
                </c:pt>
                <c:pt idx="3858">
                  <c:v>0.64311594202898548</c:v>
                </c:pt>
                <c:pt idx="3859">
                  <c:v>0.64311594202898548</c:v>
                </c:pt>
                <c:pt idx="3860">
                  <c:v>0.64311594202898548</c:v>
                </c:pt>
                <c:pt idx="3861">
                  <c:v>0.64311594202898548</c:v>
                </c:pt>
                <c:pt idx="3862">
                  <c:v>0.64311594202898548</c:v>
                </c:pt>
                <c:pt idx="3863">
                  <c:v>0.64311594202898548</c:v>
                </c:pt>
                <c:pt idx="3864">
                  <c:v>0.64311594202898548</c:v>
                </c:pt>
                <c:pt idx="3865">
                  <c:v>0.64311594202898548</c:v>
                </c:pt>
                <c:pt idx="3866">
                  <c:v>0.64311594202898548</c:v>
                </c:pt>
                <c:pt idx="3867">
                  <c:v>0.64311594202898548</c:v>
                </c:pt>
                <c:pt idx="3868">
                  <c:v>0.64311594202898548</c:v>
                </c:pt>
                <c:pt idx="3869">
                  <c:v>0.64311594202898548</c:v>
                </c:pt>
                <c:pt idx="3870">
                  <c:v>0.64311594202898548</c:v>
                </c:pt>
                <c:pt idx="3871">
                  <c:v>0.64311594202898548</c:v>
                </c:pt>
                <c:pt idx="3872">
                  <c:v>0.64311594202898548</c:v>
                </c:pt>
                <c:pt idx="3873">
                  <c:v>0.64311594202898548</c:v>
                </c:pt>
                <c:pt idx="3874">
                  <c:v>0.64311594202898548</c:v>
                </c:pt>
                <c:pt idx="3875">
                  <c:v>0.64311594202898548</c:v>
                </c:pt>
                <c:pt idx="3876">
                  <c:v>0.64311594202898548</c:v>
                </c:pt>
                <c:pt idx="3877">
                  <c:v>0.64311594202898548</c:v>
                </c:pt>
                <c:pt idx="3878">
                  <c:v>0.64311594202898548</c:v>
                </c:pt>
                <c:pt idx="3879">
                  <c:v>0.64311594202898548</c:v>
                </c:pt>
                <c:pt idx="3880">
                  <c:v>0.64311594202898548</c:v>
                </c:pt>
                <c:pt idx="3881">
                  <c:v>0.64311594202898548</c:v>
                </c:pt>
                <c:pt idx="3882">
                  <c:v>0.64311594202898548</c:v>
                </c:pt>
                <c:pt idx="3883">
                  <c:v>0.64311594202898548</c:v>
                </c:pt>
                <c:pt idx="3884">
                  <c:v>0.64311594202898548</c:v>
                </c:pt>
                <c:pt idx="3885">
                  <c:v>0.64311594202898548</c:v>
                </c:pt>
                <c:pt idx="3886">
                  <c:v>0.64311594202898548</c:v>
                </c:pt>
                <c:pt idx="3887">
                  <c:v>0.64311594202898548</c:v>
                </c:pt>
                <c:pt idx="3888">
                  <c:v>0.64311594202898548</c:v>
                </c:pt>
                <c:pt idx="3889">
                  <c:v>0.64311594202898548</c:v>
                </c:pt>
                <c:pt idx="3890">
                  <c:v>0.64311594202898548</c:v>
                </c:pt>
                <c:pt idx="3891">
                  <c:v>0.64311594202898548</c:v>
                </c:pt>
                <c:pt idx="3892">
                  <c:v>0.64311594202898548</c:v>
                </c:pt>
                <c:pt idx="3893">
                  <c:v>0.64311594202898548</c:v>
                </c:pt>
                <c:pt idx="3894">
                  <c:v>0.64311594202898548</c:v>
                </c:pt>
                <c:pt idx="3895">
                  <c:v>0.64311594202898548</c:v>
                </c:pt>
                <c:pt idx="3896">
                  <c:v>0.64311594202898548</c:v>
                </c:pt>
                <c:pt idx="3897">
                  <c:v>0.64311594202898548</c:v>
                </c:pt>
                <c:pt idx="3898">
                  <c:v>0.64311594202898548</c:v>
                </c:pt>
                <c:pt idx="3899">
                  <c:v>0.64311594202898548</c:v>
                </c:pt>
                <c:pt idx="3900">
                  <c:v>0.64311594202898548</c:v>
                </c:pt>
                <c:pt idx="3901">
                  <c:v>0.64311594202898548</c:v>
                </c:pt>
                <c:pt idx="3902">
                  <c:v>0.64311594202898548</c:v>
                </c:pt>
                <c:pt idx="3903">
                  <c:v>0.64311594202898548</c:v>
                </c:pt>
                <c:pt idx="3904">
                  <c:v>0.64311594202898548</c:v>
                </c:pt>
                <c:pt idx="3905">
                  <c:v>0.64558629776021081</c:v>
                </c:pt>
                <c:pt idx="3906">
                  <c:v>0.64558629776021081</c:v>
                </c:pt>
                <c:pt idx="3907">
                  <c:v>0.64558629776021081</c:v>
                </c:pt>
                <c:pt idx="3908">
                  <c:v>0.64558629776021081</c:v>
                </c:pt>
                <c:pt idx="3909">
                  <c:v>0.64558629776021081</c:v>
                </c:pt>
                <c:pt idx="3910">
                  <c:v>0.64558629776021081</c:v>
                </c:pt>
                <c:pt idx="3911">
                  <c:v>0.64558629776021081</c:v>
                </c:pt>
                <c:pt idx="3912">
                  <c:v>0.64558629776021081</c:v>
                </c:pt>
                <c:pt idx="3913">
                  <c:v>0.64558629776021081</c:v>
                </c:pt>
                <c:pt idx="3914">
                  <c:v>0.64558629776021081</c:v>
                </c:pt>
                <c:pt idx="3915">
                  <c:v>0.64558629776021081</c:v>
                </c:pt>
                <c:pt idx="3916">
                  <c:v>0.64558629776021081</c:v>
                </c:pt>
                <c:pt idx="3917">
                  <c:v>0.64558629776021081</c:v>
                </c:pt>
                <c:pt idx="3918">
                  <c:v>0.64558629776021081</c:v>
                </c:pt>
                <c:pt idx="3919">
                  <c:v>0.64558629776021081</c:v>
                </c:pt>
                <c:pt idx="3920">
                  <c:v>0.66716073781291174</c:v>
                </c:pt>
                <c:pt idx="3921">
                  <c:v>0.66716073781291174</c:v>
                </c:pt>
                <c:pt idx="3922">
                  <c:v>0.66716073781291174</c:v>
                </c:pt>
                <c:pt idx="3923">
                  <c:v>0.66716073781291174</c:v>
                </c:pt>
                <c:pt idx="3924">
                  <c:v>0.66716073781291174</c:v>
                </c:pt>
                <c:pt idx="3925">
                  <c:v>0.66716073781291174</c:v>
                </c:pt>
                <c:pt idx="3926">
                  <c:v>0.66716073781291174</c:v>
                </c:pt>
                <c:pt idx="3927">
                  <c:v>0.66716073781291174</c:v>
                </c:pt>
                <c:pt idx="3928">
                  <c:v>0.66716073781291174</c:v>
                </c:pt>
                <c:pt idx="3929">
                  <c:v>0.66716073781291174</c:v>
                </c:pt>
                <c:pt idx="3930">
                  <c:v>0.66716073781291174</c:v>
                </c:pt>
                <c:pt idx="3931">
                  <c:v>0.66716073781291174</c:v>
                </c:pt>
                <c:pt idx="3932">
                  <c:v>0.66716073781291174</c:v>
                </c:pt>
                <c:pt idx="3933">
                  <c:v>0.66716073781291174</c:v>
                </c:pt>
                <c:pt idx="3934">
                  <c:v>0.66716073781291174</c:v>
                </c:pt>
                <c:pt idx="3935">
                  <c:v>0.66716073781291174</c:v>
                </c:pt>
                <c:pt idx="3936">
                  <c:v>0.66716073781291174</c:v>
                </c:pt>
                <c:pt idx="3937">
                  <c:v>0.66716073781291174</c:v>
                </c:pt>
                <c:pt idx="3938">
                  <c:v>0.66716073781291174</c:v>
                </c:pt>
                <c:pt idx="3939">
                  <c:v>0.66716073781291174</c:v>
                </c:pt>
                <c:pt idx="3940">
                  <c:v>0.66716073781291174</c:v>
                </c:pt>
                <c:pt idx="3941">
                  <c:v>0.66716073781291174</c:v>
                </c:pt>
                <c:pt idx="3942">
                  <c:v>0.66716073781291174</c:v>
                </c:pt>
                <c:pt idx="3943">
                  <c:v>0.66716073781291174</c:v>
                </c:pt>
                <c:pt idx="3944">
                  <c:v>0.66716073781291174</c:v>
                </c:pt>
                <c:pt idx="3945">
                  <c:v>0.66716073781291174</c:v>
                </c:pt>
                <c:pt idx="3946">
                  <c:v>0.66716073781291174</c:v>
                </c:pt>
                <c:pt idx="3947">
                  <c:v>0.66716073781291174</c:v>
                </c:pt>
                <c:pt idx="3948">
                  <c:v>0.66716073781291174</c:v>
                </c:pt>
                <c:pt idx="3949">
                  <c:v>0.66716073781291174</c:v>
                </c:pt>
                <c:pt idx="3950">
                  <c:v>0.66716073781291174</c:v>
                </c:pt>
                <c:pt idx="3951">
                  <c:v>0.66716073781291174</c:v>
                </c:pt>
                <c:pt idx="3952">
                  <c:v>0.66716073781291174</c:v>
                </c:pt>
                <c:pt idx="3953">
                  <c:v>0.66716073781291174</c:v>
                </c:pt>
                <c:pt idx="3954">
                  <c:v>0.66716073781291174</c:v>
                </c:pt>
                <c:pt idx="3955">
                  <c:v>0.66716073781291174</c:v>
                </c:pt>
                <c:pt idx="3956">
                  <c:v>0.66716073781291174</c:v>
                </c:pt>
                <c:pt idx="3957">
                  <c:v>0.66716073781291174</c:v>
                </c:pt>
                <c:pt idx="3958">
                  <c:v>0.66716073781291174</c:v>
                </c:pt>
                <c:pt idx="3959">
                  <c:v>0.66716073781291174</c:v>
                </c:pt>
                <c:pt idx="3960">
                  <c:v>0.66716073781291174</c:v>
                </c:pt>
                <c:pt idx="3961">
                  <c:v>0.66716073781291174</c:v>
                </c:pt>
                <c:pt idx="3962">
                  <c:v>0.66716073781291174</c:v>
                </c:pt>
                <c:pt idx="3963">
                  <c:v>0.66716073781291174</c:v>
                </c:pt>
                <c:pt idx="3964">
                  <c:v>0.66716073781291174</c:v>
                </c:pt>
                <c:pt idx="3965">
                  <c:v>0.66716073781291174</c:v>
                </c:pt>
                <c:pt idx="3966">
                  <c:v>0.66716073781291174</c:v>
                </c:pt>
                <c:pt idx="3967">
                  <c:v>0.66716073781291174</c:v>
                </c:pt>
                <c:pt idx="3968">
                  <c:v>0.66716073781291174</c:v>
                </c:pt>
                <c:pt idx="3969">
                  <c:v>0.66716073781291174</c:v>
                </c:pt>
                <c:pt idx="3970">
                  <c:v>0.66716073781291174</c:v>
                </c:pt>
                <c:pt idx="3971">
                  <c:v>0.66716073781291174</c:v>
                </c:pt>
                <c:pt idx="3972">
                  <c:v>0.66716073781291174</c:v>
                </c:pt>
                <c:pt idx="3973">
                  <c:v>0.66716073781291174</c:v>
                </c:pt>
                <c:pt idx="3974">
                  <c:v>0.66716073781291174</c:v>
                </c:pt>
                <c:pt idx="3975">
                  <c:v>0.66716073781291174</c:v>
                </c:pt>
                <c:pt idx="3976">
                  <c:v>0.66716073781291174</c:v>
                </c:pt>
                <c:pt idx="3977">
                  <c:v>0.66716073781291174</c:v>
                </c:pt>
                <c:pt idx="3978">
                  <c:v>0.66716073781291174</c:v>
                </c:pt>
                <c:pt idx="3979">
                  <c:v>0.66716073781291174</c:v>
                </c:pt>
                <c:pt idx="3980">
                  <c:v>0.66716073781291174</c:v>
                </c:pt>
                <c:pt idx="3981">
                  <c:v>0.66716073781291174</c:v>
                </c:pt>
                <c:pt idx="3982">
                  <c:v>0.66716073781291174</c:v>
                </c:pt>
                <c:pt idx="3983">
                  <c:v>0.66716073781291174</c:v>
                </c:pt>
                <c:pt idx="3984">
                  <c:v>0.66716073781291174</c:v>
                </c:pt>
                <c:pt idx="3985">
                  <c:v>0.66716073781291174</c:v>
                </c:pt>
                <c:pt idx="3986">
                  <c:v>0.66716073781291174</c:v>
                </c:pt>
                <c:pt idx="3987">
                  <c:v>0.66716073781291174</c:v>
                </c:pt>
                <c:pt idx="3988">
                  <c:v>0.66716073781291174</c:v>
                </c:pt>
                <c:pt idx="3989">
                  <c:v>0.66716073781291174</c:v>
                </c:pt>
                <c:pt idx="3990">
                  <c:v>0.66716073781291174</c:v>
                </c:pt>
                <c:pt idx="3991">
                  <c:v>0.66716073781291174</c:v>
                </c:pt>
                <c:pt idx="3992">
                  <c:v>0.66716073781291174</c:v>
                </c:pt>
                <c:pt idx="3993">
                  <c:v>0.66716073781291174</c:v>
                </c:pt>
                <c:pt idx="3994">
                  <c:v>0.66716073781291174</c:v>
                </c:pt>
                <c:pt idx="3995">
                  <c:v>0.66716073781291174</c:v>
                </c:pt>
                <c:pt idx="3996">
                  <c:v>0.66716073781291174</c:v>
                </c:pt>
                <c:pt idx="3997">
                  <c:v>0.66716073781291174</c:v>
                </c:pt>
                <c:pt idx="3998">
                  <c:v>0.66716073781291174</c:v>
                </c:pt>
                <c:pt idx="3999">
                  <c:v>0.66716073781291174</c:v>
                </c:pt>
                <c:pt idx="4000">
                  <c:v>0.66716073781291174</c:v>
                </c:pt>
                <c:pt idx="4001">
                  <c:v>0.66716073781291174</c:v>
                </c:pt>
                <c:pt idx="4002">
                  <c:v>0.66716073781291174</c:v>
                </c:pt>
                <c:pt idx="4003">
                  <c:v>0.66716073781291174</c:v>
                </c:pt>
                <c:pt idx="4004">
                  <c:v>0.66716073781291174</c:v>
                </c:pt>
                <c:pt idx="4005">
                  <c:v>0.66716073781291174</c:v>
                </c:pt>
                <c:pt idx="4006">
                  <c:v>0.66716073781291174</c:v>
                </c:pt>
                <c:pt idx="4007">
                  <c:v>0.66716073781291174</c:v>
                </c:pt>
                <c:pt idx="4008">
                  <c:v>0.66716073781291174</c:v>
                </c:pt>
                <c:pt idx="4009">
                  <c:v>0.66716073781291174</c:v>
                </c:pt>
                <c:pt idx="4010">
                  <c:v>0.66716073781291174</c:v>
                </c:pt>
                <c:pt idx="4011">
                  <c:v>0.66716073781291174</c:v>
                </c:pt>
                <c:pt idx="4012">
                  <c:v>0.66716073781291174</c:v>
                </c:pt>
                <c:pt idx="4013">
                  <c:v>0.66716073781291174</c:v>
                </c:pt>
                <c:pt idx="4014">
                  <c:v>0.66716073781291174</c:v>
                </c:pt>
                <c:pt idx="4015">
                  <c:v>0.66716073781291174</c:v>
                </c:pt>
                <c:pt idx="4016">
                  <c:v>0.66716073781291174</c:v>
                </c:pt>
                <c:pt idx="4017">
                  <c:v>0.66716073781291174</c:v>
                </c:pt>
                <c:pt idx="4018">
                  <c:v>0.66716073781291174</c:v>
                </c:pt>
                <c:pt idx="4019">
                  <c:v>0.66716073781291174</c:v>
                </c:pt>
                <c:pt idx="4020">
                  <c:v>0.66716073781291174</c:v>
                </c:pt>
                <c:pt idx="4021">
                  <c:v>0.66716073781291174</c:v>
                </c:pt>
                <c:pt idx="4022">
                  <c:v>0.66716073781291174</c:v>
                </c:pt>
                <c:pt idx="4023">
                  <c:v>0.66716073781291174</c:v>
                </c:pt>
                <c:pt idx="4024">
                  <c:v>0.66716073781291174</c:v>
                </c:pt>
                <c:pt idx="4025">
                  <c:v>0.66716073781291174</c:v>
                </c:pt>
                <c:pt idx="4026">
                  <c:v>0.66716073781291174</c:v>
                </c:pt>
                <c:pt idx="4027">
                  <c:v>0.66716073781291174</c:v>
                </c:pt>
                <c:pt idx="4028">
                  <c:v>0.66716073781291174</c:v>
                </c:pt>
                <c:pt idx="4029">
                  <c:v>0.66716073781291174</c:v>
                </c:pt>
                <c:pt idx="4030">
                  <c:v>0.66716073781291174</c:v>
                </c:pt>
                <c:pt idx="4031">
                  <c:v>0.66716073781291174</c:v>
                </c:pt>
                <c:pt idx="4032">
                  <c:v>0.66716073781291174</c:v>
                </c:pt>
                <c:pt idx="4033">
                  <c:v>0.66716073781291174</c:v>
                </c:pt>
                <c:pt idx="4034">
                  <c:v>0.66716073781291174</c:v>
                </c:pt>
                <c:pt idx="4035">
                  <c:v>0.66716073781291174</c:v>
                </c:pt>
                <c:pt idx="4036">
                  <c:v>0.66716073781291174</c:v>
                </c:pt>
                <c:pt idx="4037">
                  <c:v>0.66716073781291174</c:v>
                </c:pt>
                <c:pt idx="4038">
                  <c:v>0.66716073781291174</c:v>
                </c:pt>
                <c:pt idx="4039">
                  <c:v>0.66716073781291174</c:v>
                </c:pt>
                <c:pt idx="4040">
                  <c:v>0.66716073781291174</c:v>
                </c:pt>
                <c:pt idx="4041">
                  <c:v>0.66716073781291174</c:v>
                </c:pt>
                <c:pt idx="4042">
                  <c:v>0.66716073781291174</c:v>
                </c:pt>
                <c:pt idx="4043">
                  <c:v>0.66716073781291174</c:v>
                </c:pt>
                <c:pt idx="4044">
                  <c:v>0.66716073781291174</c:v>
                </c:pt>
                <c:pt idx="4045">
                  <c:v>0.66716073781291174</c:v>
                </c:pt>
                <c:pt idx="4046">
                  <c:v>0.66716073781291174</c:v>
                </c:pt>
                <c:pt idx="4047">
                  <c:v>0.66716073781291174</c:v>
                </c:pt>
                <c:pt idx="4048">
                  <c:v>0.66716073781291174</c:v>
                </c:pt>
                <c:pt idx="4049">
                  <c:v>0.66716073781291174</c:v>
                </c:pt>
                <c:pt idx="4050">
                  <c:v>0.66716073781291174</c:v>
                </c:pt>
                <c:pt idx="4051">
                  <c:v>0.66765480895915674</c:v>
                </c:pt>
                <c:pt idx="4052">
                  <c:v>0.66765480895915674</c:v>
                </c:pt>
                <c:pt idx="4053">
                  <c:v>0.66765480895915674</c:v>
                </c:pt>
                <c:pt idx="4054">
                  <c:v>0.67506587615283264</c:v>
                </c:pt>
                <c:pt idx="4055">
                  <c:v>0.67506587615283264</c:v>
                </c:pt>
                <c:pt idx="4056">
                  <c:v>0.67506587615283264</c:v>
                </c:pt>
                <c:pt idx="4057">
                  <c:v>0.67506587615283264</c:v>
                </c:pt>
                <c:pt idx="4058">
                  <c:v>0.67506587615283264</c:v>
                </c:pt>
                <c:pt idx="4059">
                  <c:v>0.67506587615283264</c:v>
                </c:pt>
                <c:pt idx="4060">
                  <c:v>0.67506587615283264</c:v>
                </c:pt>
                <c:pt idx="4061">
                  <c:v>0.67506587615283264</c:v>
                </c:pt>
                <c:pt idx="4062">
                  <c:v>0.67506587615283264</c:v>
                </c:pt>
                <c:pt idx="4063">
                  <c:v>0.67506587615283264</c:v>
                </c:pt>
                <c:pt idx="4064">
                  <c:v>0.67506587615283264</c:v>
                </c:pt>
                <c:pt idx="4065">
                  <c:v>0.67506587615283264</c:v>
                </c:pt>
                <c:pt idx="4066">
                  <c:v>0.67506587615283264</c:v>
                </c:pt>
                <c:pt idx="4067">
                  <c:v>0.67506587615283264</c:v>
                </c:pt>
                <c:pt idx="4068">
                  <c:v>0.67506587615283264</c:v>
                </c:pt>
                <c:pt idx="4069">
                  <c:v>0.67506587615283264</c:v>
                </c:pt>
                <c:pt idx="4070">
                  <c:v>0.67506587615283264</c:v>
                </c:pt>
                <c:pt idx="4071">
                  <c:v>0.67506587615283264</c:v>
                </c:pt>
                <c:pt idx="4072">
                  <c:v>0.67506587615283264</c:v>
                </c:pt>
                <c:pt idx="4073">
                  <c:v>0.67506587615283264</c:v>
                </c:pt>
                <c:pt idx="4074">
                  <c:v>0.67506587615283264</c:v>
                </c:pt>
                <c:pt idx="4075">
                  <c:v>0.67506587615283264</c:v>
                </c:pt>
                <c:pt idx="4076">
                  <c:v>0.67506587615283264</c:v>
                </c:pt>
                <c:pt idx="4077">
                  <c:v>0.67506587615283264</c:v>
                </c:pt>
                <c:pt idx="4078">
                  <c:v>0.67506587615283264</c:v>
                </c:pt>
                <c:pt idx="4079">
                  <c:v>0.67506587615283264</c:v>
                </c:pt>
                <c:pt idx="4080">
                  <c:v>0.67506587615283264</c:v>
                </c:pt>
                <c:pt idx="4081">
                  <c:v>0.67506587615283264</c:v>
                </c:pt>
                <c:pt idx="4082">
                  <c:v>0.67506587615283264</c:v>
                </c:pt>
                <c:pt idx="4083">
                  <c:v>0.67506587615283264</c:v>
                </c:pt>
                <c:pt idx="4084">
                  <c:v>0.67506587615283264</c:v>
                </c:pt>
                <c:pt idx="4085">
                  <c:v>0.67506587615283264</c:v>
                </c:pt>
                <c:pt idx="4086">
                  <c:v>0.67506587615283264</c:v>
                </c:pt>
                <c:pt idx="4087">
                  <c:v>0.67506587615283264</c:v>
                </c:pt>
                <c:pt idx="4088">
                  <c:v>0.67506587615283264</c:v>
                </c:pt>
                <c:pt idx="4089">
                  <c:v>0.67506587615283264</c:v>
                </c:pt>
                <c:pt idx="4090">
                  <c:v>0.67506587615283264</c:v>
                </c:pt>
                <c:pt idx="4091">
                  <c:v>0.67506587615283264</c:v>
                </c:pt>
                <c:pt idx="4092">
                  <c:v>0.67506587615283264</c:v>
                </c:pt>
                <c:pt idx="4093">
                  <c:v>0.67506587615283264</c:v>
                </c:pt>
                <c:pt idx="4094">
                  <c:v>0.67506587615283264</c:v>
                </c:pt>
                <c:pt idx="4095">
                  <c:v>0.67506587615283264</c:v>
                </c:pt>
                <c:pt idx="4096">
                  <c:v>0.67506587615283264</c:v>
                </c:pt>
                <c:pt idx="4097">
                  <c:v>0.67506587615283264</c:v>
                </c:pt>
                <c:pt idx="4098">
                  <c:v>0.67506587615283264</c:v>
                </c:pt>
                <c:pt idx="4099">
                  <c:v>0.68626482213438733</c:v>
                </c:pt>
                <c:pt idx="4100">
                  <c:v>0.68626482213438733</c:v>
                </c:pt>
                <c:pt idx="4101">
                  <c:v>0.68626482213438733</c:v>
                </c:pt>
                <c:pt idx="4102">
                  <c:v>0.68626482213438733</c:v>
                </c:pt>
                <c:pt idx="4103">
                  <c:v>0.68626482213438733</c:v>
                </c:pt>
                <c:pt idx="4104">
                  <c:v>0.68626482213438733</c:v>
                </c:pt>
                <c:pt idx="4105">
                  <c:v>0.68626482213438733</c:v>
                </c:pt>
                <c:pt idx="4106">
                  <c:v>0.68626482213438733</c:v>
                </c:pt>
                <c:pt idx="4107">
                  <c:v>0.68626482213438733</c:v>
                </c:pt>
                <c:pt idx="4108">
                  <c:v>0.68626482213438733</c:v>
                </c:pt>
                <c:pt idx="4109">
                  <c:v>0.68626482213438733</c:v>
                </c:pt>
                <c:pt idx="4110">
                  <c:v>0.68626482213438733</c:v>
                </c:pt>
                <c:pt idx="4111">
                  <c:v>0.68626482213438733</c:v>
                </c:pt>
                <c:pt idx="4112">
                  <c:v>0.68626482213438733</c:v>
                </c:pt>
                <c:pt idx="4113">
                  <c:v>0.68626482213438733</c:v>
                </c:pt>
                <c:pt idx="4114">
                  <c:v>0.68626482213438733</c:v>
                </c:pt>
                <c:pt idx="4115">
                  <c:v>0.68626482213438733</c:v>
                </c:pt>
                <c:pt idx="4116">
                  <c:v>0.68626482213438733</c:v>
                </c:pt>
                <c:pt idx="4117">
                  <c:v>0.68626482213438733</c:v>
                </c:pt>
                <c:pt idx="4118">
                  <c:v>0.68626482213438733</c:v>
                </c:pt>
                <c:pt idx="4119">
                  <c:v>0.68626482213438733</c:v>
                </c:pt>
                <c:pt idx="4120">
                  <c:v>0.68626482213438733</c:v>
                </c:pt>
                <c:pt idx="4121">
                  <c:v>0.68626482213438733</c:v>
                </c:pt>
                <c:pt idx="4122">
                  <c:v>0.68626482213438733</c:v>
                </c:pt>
                <c:pt idx="4123">
                  <c:v>0.68626482213438733</c:v>
                </c:pt>
                <c:pt idx="4124">
                  <c:v>0.68626482213438733</c:v>
                </c:pt>
                <c:pt idx="4125">
                  <c:v>0.68626482213438733</c:v>
                </c:pt>
                <c:pt idx="4126">
                  <c:v>0.68626482213438733</c:v>
                </c:pt>
                <c:pt idx="4127">
                  <c:v>0.68626482213438733</c:v>
                </c:pt>
                <c:pt idx="4128">
                  <c:v>0.68626482213438733</c:v>
                </c:pt>
                <c:pt idx="4129">
                  <c:v>0.68626482213438733</c:v>
                </c:pt>
                <c:pt idx="4130">
                  <c:v>0.68626482213438733</c:v>
                </c:pt>
                <c:pt idx="4131">
                  <c:v>0.68626482213438733</c:v>
                </c:pt>
                <c:pt idx="4132">
                  <c:v>0.68626482213438733</c:v>
                </c:pt>
                <c:pt idx="4133">
                  <c:v>0.68626482213438733</c:v>
                </c:pt>
                <c:pt idx="4134">
                  <c:v>0.68626482213438733</c:v>
                </c:pt>
                <c:pt idx="4135">
                  <c:v>0.68626482213438733</c:v>
                </c:pt>
                <c:pt idx="4136">
                  <c:v>0.68626482213438733</c:v>
                </c:pt>
                <c:pt idx="4137">
                  <c:v>0.68626482213438733</c:v>
                </c:pt>
                <c:pt idx="4138">
                  <c:v>0.68626482213438733</c:v>
                </c:pt>
                <c:pt idx="4139">
                  <c:v>0.68626482213438733</c:v>
                </c:pt>
                <c:pt idx="4140">
                  <c:v>0.68626482213438733</c:v>
                </c:pt>
                <c:pt idx="4141">
                  <c:v>0.68626482213438733</c:v>
                </c:pt>
                <c:pt idx="4142">
                  <c:v>0.68626482213438733</c:v>
                </c:pt>
                <c:pt idx="4143">
                  <c:v>0.68626482213438733</c:v>
                </c:pt>
                <c:pt idx="4144">
                  <c:v>0.68626482213438733</c:v>
                </c:pt>
                <c:pt idx="4145">
                  <c:v>0.68626482213438733</c:v>
                </c:pt>
                <c:pt idx="4146">
                  <c:v>0.68626482213438733</c:v>
                </c:pt>
                <c:pt idx="4147">
                  <c:v>0.68626482213438733</c:v>
                </c:pt>
                <c:pt idx="4148">
                  <c:v>0.68626482213438733</c:v>
                </c:pt>
                <c:pt idx="4149">
                  <c:v>0.68626482213438733</c:v>
                </c:pt>
                <c:pt idx="4150">
                  <c:v>0.68626482213438733</c:v>
                </c:pt>
                <c:pt idx="4151">
                  <c:v>0.68626482213438733</c:v>
                </c:pt>
                <c:pt idx="4152">
                  <c:v>0.68626482213438733</c:v>
                </c:pt>
                <c:pt idx="4153">
                  <c:v>0.68626482213438733</c:v>
                </c:pt>
                <c:pt idx="4154">
                  <c:v>0.68626482213438733</c:v>
                </c:pt>
                <c:pt idx="4155">
                  <c:v>0.68626482213438733</c:v>
                </c:pt>
                <c:pt idx="4156">
                  <c:v>0.68626482213438733</c:v>
                </c:pt>
                <c:pt idx="4157">
                  <c:v>0.68626482213438733</c:v>
                </c:pt>
                <c:pt idx="4158">
                  <c:v>0.68626482213438733</c:v>
                </c:pt>
                <c:pt idx="4159">
                  <c:v>0.68626482213438733</c:v>
                </c:pt>
                <c:pt idx="4160">
                  <c:v>0.68626482213438733</c:v>
                </c:pt>
                <c:pt idx="4161">
                  <c:v>0.68626482213438733</c:v>
                </c:pt>
                <c:pt idx="4162">
                  <c:v>0.68626482213438733</c:v>
                </c:pt>
                <c:pt idx="4163">
                  <c:v>0.68626482213438733</c:v>
                </c:pt>
                <c:pt idx="4164">
                  <c:v>0.68626482213438733</c:v>
                </c:pt>
                <c:pt idx="4165">
                  <c:v>0.68626482213438733</c:v>
                </c:pt>
                <c:pt idx="4166">
                  <c:v>0.68626482213438733</c:v>
                </c:pt>
                <c:pt idx="4167">
                  <c:v>0.70273386034255603</c:v>
                </c:pt>
                <c:pt idx="4168">
                  <c:v>0.70273386034255603</c:v>
                </c:pt>
                <c:pt idx="4169">
                  <c:v>0.70273386034255603</c:v>
                </c:pt>
                <c:pt idx="4170">
                  <c:v>0.70273386034255603</c:v>
                </c:pt>
                <c:pt idx="4171">
                  <c:v>0.70273386034255603</c:v>
                </c:pt>
                <c:pt idx="4172">
                  <c:v>0.70273386034255603</c:v>
                </c:pt>
                <c:pt idx="4173">
                  <c:v>0.70273386034255603</c:v>
                </c:pt>
                <c:pt idx="4174">
                  <c:v>0.70273386034255603</c:v>
                </c:pt>
                <c:pt idx="4175">
                  <c:v>0.70273386034255603</c:v>
                </c:pt>
                <c:pt idx="4176">
                  <c:v>0.70273386034255603</c:v>
                </c:pt>
                <c:pt idx="4177">
                  <c:v>0.70273386034255603</c:v>
                </c:pt>
                <c:pt idx="4178">
                  <c:v>0.70273386034255603</c:v>
                </c:pt>
                <c:pt idx="4179">
                  <c:v>0.70273386034255603</c:v>
                </c:pt>
                <c:pt idx="4180">
                  <c:v>0.70273386034255603</c:v>
                </c:pt>
                <c:pt idx="4181">
                  <c:v>0.70273386034255603</c:v>
                </c:pt>
                <c:pt idx="4182">
                  <c:v>0.70273386034255603</c:v>
                </c:pt>
                <c:pt idx="4183">
                  <c:v>0.70273386034255603</c:v>
                </c:pt>
                <c:pt idx="4184">
                  <c:v>0.70273386034255603</c:v>
                </c:pt>
                <c:pt idx="4185">
                  <c:v>0.70273386034255603</c:v>
                </c:pt>
                <c:pt idx="4186">
                  <c:v>0.70273386034255603</c:v>
                </c:pt>
                <c:pt idx="4187">
                  <c:v>0.70273386034255603</c:v>
                </c:pt>
                <c:pt idx="4188">
                  <c:v>0.70273386034255603</c:v>
                </c:pt>
                <c:pt idx="4189">
                  <c:v>0.70273386034255603</c:v>
                </c:pt>
                <c:pt idx="4190">
                  <c:v>0.70273386034255603</c:v>
                </c:pt>
                <c:pt idx="4191">
                  <c:v>0.70273386034255603</c:v>
                </c:pt>
                <c:pt idx="4192">
                  <c:v>0.70273386034255603</c:v>
                </c:pt>
                <c:pt idx="4193">
                  <c:v>0.70273386034255603</c:v>
                </c:pt>
                <c:pt idx="4194">
                  <c:v>0.70273386034255603</c:v>
                </c:pt>
                <c:pt idx="4195">
                  <c:v>0.70273386034255603</c:v>
                </c:pt>
                <c:pt idx="4196">
                  <c:v>0.70273386034255603</c:v>
                </c:pt>
                <c:pt idx="4197">
                  <c:v>0.70273386034255603</c:v>
                </c:pt>
                <c:pt idx="4198">
                  <c:v>0.70273386034255603</c:v>
                </c:pt>
                <c:pt idx="4199">
                  <c:v>0.70273386034255603</c:v>
                </c:pt>
                <c:pt idx="4200">
                  <c:v>0.70273386034255603</c:v>
                </c:pt>
                <c:pt idx="4201">
                  <c:v>0.70273386034255603</c:v>
                </c:pt>
                <c:pt idx="4202">
                  <c:v>0.70273386034255603</c:v>
                </c:pt>
                <c:pt idx="4203">
                  <c:v>0.70273386034255603</c:v>
                </c:pt>
                <c:pt idx="4204">
                  <c:v>0.70273386034255603</c:v>
                </c:pt>
                <c:pt idx="4205">
                  <c:v>0.70273386034255603</c:v>
                </c:pt>
                <c:pt idx="4206">
                  <c:v>0.70273386034255603</c:v>
                </c:pt>
                <c:pt idx="4207">
                  <c:v>0.70273386034255603</c:v>
                </c:pt>
                <c:pt idx="4208">
                  <c:v>0.70273386034255603</c:v>
                </c:pt>
                <c:pt idx="4209">
                  <c:v>0.70273386034255603</c:v>
                </c:pt>
                <c:pt idx="4210">
                  <c:v>0.70273386034255603</c:v>
                </c:pt>
                <c:pt idx="4211">
                  <c:v>0.70273386034255603</c:v>
                </c:pt>
                <c:pt idx="4212">
                  <c:v>0.70273386034255603</c:v>
                </c:pt>
                <c:pt idx="4213">
                  <c:v>0.70273386034255603</c:v>
                </c:pt>
                <c:pt idx="4214">
                  <c:v>0.70273386034255603</c:v>
                </c:pt>
                <c:pt idx="4215">
                  <c:v>0.70273386034255603</c:v>
                </c:pt>
                <c:pt idx="4216">
                  <c:v>0.70273386034255603</c:v>
                </c:pt>
                <c:pt idx="4217">
                  <c:v>0.70273386034255603</c:v>
                </c:pt>
                <c:pt idx="4218">
                  <c:v>0.70273386034255603</c:v>
                </c:pt>
                <c:pt idx="4219">
                  <c:v>0.70273386034255603</c:v>
                </c:pt>
                <c:pt idx="4220">
                  <c:v>0.70273386034255603</c:v>
                </c:pt>
                <c:pt idx="4221">
                  <c:v>0.70273386034255603</c:v>
                </c:pt>
                <c:pt idx="4222">
                  <c:v>0.70273386034255603</c:v>
                </c:pt>
                <c:pt idx="4223">
                  <c:v>0.70273386034255603</c:v>
                </c:pt>
                <c:pt idx="4224">
                  <c:v>0.70273386034255603</c:v>
                </c:pt>
                <c:pt idx="4225">
                  <c:v>0.70273386034255603</c:v>
                </c:pt>
                <c:pt idx="4226">
                  <c:v>0.70273386034255603</c:v>
                </c:pt>
                <c:pt idx="4227">
                  <c:v>0.70273386034255603</c:v>
                </c:pt>
                <c:pt idx="4228">
                  <c:v>0.70273386034255603</c:v>
                </c:pt>
                <c:pt idx="4229">
                  <c:v>0.70273386034255603</c:v>
                </c:pt>
                <c:pt idx="4230">
                  <c:v>0.70273386034255603</c:v>
                </c:pt>
                <c:pt idx="4231">
                  <c:v>0.70273386034255603</c:v>
                </c:pt>
                <c:pt idx="4232">
                  <c:v>0.70273386034255603</c:v>
                </c:pt>
                <c:pt idx="4233">
                  <c:v>0.70273386034255603</c:v>
                </c:pt>
                <c:pt idx="4234">
                  <c:v>0.70273386034255603</c:v>
                </c:pt>
                <c:pt idx="4235">
                  <c:v>0.70273386034255603</c:v>
                </c:pt>
                <c:pt idx="4236">
                  <c:v>0.70273386034255603</c:v>
                </c:pt>
                <c:pt idx="4237">
                  <c:v>0.70273386034255603</c:v>
                </c:pt>
                <c:pt idx="4238">
                  <c:v>0.70273386034255603</c:v>
                </c:pt>
                <c:pt idx="4239">
                  <c:v>0.70273386034255603</c:v>
                </c:pt>
                <c:pt idx="4240">
                  <c:v>0.70273386034255603</c:v>
                </c:pt>
                <c:pt idx="4241">
                  <c:v>0.70273386034255603</c:v>
                </c:pt>
                <c:pt idx="4242">
                  <c:v>0.70273386034255603</c:v>
                </c:pt>
                <c:pt idx="4243">
                  <c:v>0.70273386034255603</c:v>
                </c:pt>
                <c:pt idx="4244">
                  <c:v>0.70273386034255603</c:v>
                </c:pt>
                <c:pt idx="4245">
                  <c:v>0.70273386034255603</c:v>
                </c:pt>
                <c:pt idx="4246">
                  <c:v>0.70273386034255603</c:v>
                </c:pt>
                <c:pt idx="4247">
                  <c:v>0.70273386034255603</c:v>
                </c:pt>
                <c:pt idx="4248">
                  <c:v>0.70273386034255603</c:v>
                </c:pt>
                <c:pt idx="4249">
                  <c:v>0.70273386034255603</c:v>
                </c:pt>
                <c:pt idx="4250">
                  <c:v>0.70273386034255603</c:v>
                </c:pt>
                <c:pt idx="4251">
                  <c:v>0.70273386034255603</c:v>
                </c:pt>
                <c:pt idx="4252">
                  <c:v>0.70273386034255603</c:v>
                </c:pt>
                <c:pt idx="4253">
                  <c:v>0.70273386034255603</c:v>
                </c:pt>
                <c:pt idx="4254">
                  <c:v>0.70273386034255603</c:v>
                </c:pt>
                <c:pt idx="4255">
                  <c:v>0.70273386034255603</c:v>
                </c:pt>
                <c:pt idx="4256">
                  <c:v>0.70273386034255603</c:v>
                </c:pt>
                <c:pt idx="4257">
                  <c:v>0.70273386034255603</c:v>
                </c:pt>
                <c:pt idx="4258">
                  <c:v>0.70273386034255603</c:v>
                </c:pt>
                <c:pt idx="4259">
                  <c:v>0.70273386034255603</c:v>
                </c:pt>
                <c:pt idx="4260">
                  <c:v>0.70273386034255603</c:v>
                </c:pt>
                <c:pt idx="4261">
                  <c:v>0.70273386034255603</c:v>
                </c:pt>
                <c:pt idx="4262">
                  <c:v>0.70273386034255603</c:v>
                </c:pt>
                <c:pt idx="4263">
                  <c:v>0.70273386034255603</c:v>
                </c:pt>
                <c:pt idx="4264">
                  <c:v>0.70273386034255603</c:v>
                </c:pt>
                <c:pt idx="4265">
                  <c:v>0.70273386034255603</c:v>
                </c:pt>
                <c:pt idx="4266">
                  <c:v>0.70273386034255603</c:v>
                </c:pt>
                <c:pt idx="4267">
                  <c:v>0.70289855072463769</c:v>
                </c:pt>
                <c:pt idx="4268">
                  <c:v>0.7256258234519104</c:v>
                </c:pt>
                <c:pt idx="4269">
                  <c:v>0.7256258234519104</c:v>
                </c:pt>
                <c:pt idx="4270">
                  <c:v>0.7256258234519104</c:v>
                </c:pt>
                <c:pt idx="4271">
                  <c:v>0.7256258234519104</c:v>
                </c:pt>
                <c:pt idx="4272">
                  <c:v>0.7256258234519104</c:v>
                </c:pt>
                <c:pt idx="4273">
                  <c:v>0.7256258234519104</c:v>
                </c:pt>
                <c:pt idx="4274">
                  <c:v>0.7256258234519104</c:v>
                </c:pt>
                <c:pt idx="4275">
                  <c:v>0.7256258234519104</c:v>
                </c:pt>
                <c:pt idx="4276">
                  <c:v>0.7256258234519104</c:v>
                </c:pt>
                <c:pt idx="4277">
                  <c:v>0.7256258234519104</c:v>
                </c:pt>
                <c:pt idx="4278">
                  <c:v>0.7256258234519104</c:v>
                </c:pt>
                <c:pt idx="4279">
                  <c:v>0.7256258234519104</c:v>
                </c:pt>
                <c:pt idx="4280">
                  <c:v>0.7256258234519104</c:v>
                </c:pt>
                <c:pt idx="4281">
                  <c:v>0.7256258234519104</c:v>
                </c:pt>
                <c:pt idx="4282">
                  <c:v>0.7256258234519104</c:v>
                </c:pt>
                <c:pt idx="4283">
                  <c:v>0.7256258234519104</c:v>
                </c:pt>
                <c:pt idx="4284">
                  <c:v>0.7256258234519104</c:v>
                </c:pt>
                <c:pt idx="4285">
                  <c:v>0.7256258234519104</c:v>
                </c:pt>
                <c:pt idx="4286">
                  <c:v>0.7256258234519104</c:v>
                </c:pt>
                <c:pt idx="4287">
                  <c:v>0.7256258234519104</c:v>
                </c:pt>
                <c:pt idx="4288">
                  <c:v>0.7256258234519104</c:v>
                </c:pt>
                <c:pt idx="4289">
                  <c:v>0.7256258234519104</c:v>
                </c:pt>
                <c:pt idx="4290">
                  <c:v>0.7256258234519104</c:v>
                </c:pt>
                <c:pt idx="4291">
                  <c:v>0.7256258234519104</c:v>
                </c:pt>
                <c:pt idx="4292">
                  <c:v>0.7256258234519104</c:v>
                </c:pt>
                <c:pt idx="4293">
                  <c:v>0.7256258234519104</c:v>
                </c:pt>
                <c:pt idx="4294">
                  <c:v>0.7256258234519104</c:v>
                </c:pt>
                <c:pt idx="4295">
                  <c:v>0.7256258234519104</c:v>
                </c:pt>
                <c:pt idx="4296">
                  <c:v>0.7256258234519104</c:v>
                </c:pt>
                <c:pt idx="4297">
                  <c:v>0.7256258234519104</c:v>
                </c:pt>
                <c:pt idx="4298">
                  <c:v>0.7256258234519104</c:v>
                </c:pt>
                <c:pt idx="4299">
                  <c:v>0.7256258234519104</c:v>
                </c:pt>
                <c:pt idx="4300">
                  <c:v>0.7256258234519104</c:v>
                </c:pt>
                <c:pt idx="4301">
                  <c:v>0.7256258234519104</c:v>
                </c:pt>
                <c:pt idx="4302">
                  <c:v>0.7256258234519104</c:v>
                </c:pt>
                <c:pt idx="4303">
                  <c:v>0.7256258234519104</c:v>
                </c:pt>
                <c:pt idx="4304">
                  <c:v>0.7256258234519104</c:v>
                </c:pt>
                <c:pt idx="4305">
                  <c:v>0.7256258234519104</c:v>
                </c:pt>
                <c:pt idx="4306">
                  <c:v>0.7256258234519104</c:v>
                </c:pt>
                <c:pt idx="4307">
                  <c:v>0.7256258234519104</c:v>
                </c:pt>
                <c:pt idx="4308">
                  <c:v>0.7256258234519104</c:v>
                </c:pt>
                <c:pt idx="4309">
                  <c:v>0.7256258234519104</c:v>
                </c:pt>
                <c:pt idx="4310">
                  <c:v>0.7256258234519104</c:v>
                </c:pt>
                <c:pt idx="4311">
                  <c:v>0.7256258234519104</c:v>
                </c:pt>
                <c:pt idx="4312">
                  <c:v>0.7256258234519104</c:v>
                </c:pt>
                <c:pt idx="4313">
                  <c:v>0.7256258234519104</c:v>
                </c:pt>
                <c:pt idx="4314">
                  <c:v>0.7256258234519104</c:v>
                </c:pt>
                <c:pt idx="4315">
                  <c:v>0.7256258234519104</c:v>
                </c:pt>
                <c:pt idx="4316">
                  <c:v>0.7256258234519104</c:v>
                </c:pt>
                <c:pt idx="4317">
                  <c:v>0.7256258234519104</c:v>
                </c:pt>
                <c:pt idx="4318">
                  <c:v>0.7256258234519104</c:v>
                </c:pt>
                <c:pt idx="4319">
                  <c:v>0.7256258234519104</c:v>
                </c:pt>
                <c:pt idx="4320">
                  <c:v>0.7256258234519104</c:v>
                </c:pt>
                <c:pt idx="4321">
                  <c:v>0.7256258234519104</c:v>
                </c:pt>
                <c:pt idx="4322">
                  <c:v>0.7256258234519104</c:v>
                </c:pt>
                <c:pt idx="4323">
                  <c:v>0.7256258234519104</c:v>
                </c:pt>
                <c:pt idx="4324">
                  <c:v>0.7256258234519104</c:v>
                </c:pt>
                <c:pt idx="4325">
                  <c:v>0.7256258234519104</c:v>
                </c:pt>
                <c:pt idx="4326">
                  <c:v>0.7256258234519104</c:v>
                </c:pt>
                <c:pt idx="4327">
                  <c:v>0.7256258234519104</c:v>
                </c:pt>
                <c:pt idx="4328">
                  <c:v>0.7256258234519104</c:v>
                </c:pt>
                <c:pt idx="4329">
                  <c:v>0.7256258234519104</c:v>
                </c:pt>
                <c:pt idx="4330">
                  <c:v>0.7256258234519104</c:v>
                </c:pt>
                <c:pt idx="4331">
                  <c:v>0.7256258234519104</c:v>
                </c:pt>
                <c:pt idx="4332">
                  <c:v>0.7256258234519104</c:v>
                </c:pt>
                <c:pt idx="4333">
                  <c:v>0.7256258234519104</c:v>
                </c:pt>
                <c:pt idx="4334">
                  <c:v>0.7256258234519104</c:v>
                </c:pt>
                <c:pt idx="4335">
                  <c:v>0.7256258234519104</c:v>
                </c:pt>
                <c:pt idx="4336">
                  <c:v>0.7256258234519104</c:v>
                </c:pt>
                <c:pt idx="4337">
                  <c:v>0.7256258234519104</c:v>
                </c:pt>
                <c:pt idx="4338">
                  <c:v>0.7256258234519104</c:v>
                </c:pt>
                <c:pt idx="4339">
                  <c:v>0.7256258234519104</c:v>
                </c:pt>
                <c:pt idx="4340">
                  <c:v>0.7256258234519104</c:v>
                </c:pt>
                <c:pt idx="4341">
                  <c:v>0.7256258234519104</c:v>
                </c:pt>
                <c:pt idx="4342">
                  <c:v>0.7256258234519104</c:v>
                </c:pt>
                <c:pt idx="4343">
                  <c:v>0.7256258234519104</c:v>
                </c:pt>
                <c:pt idx="4344">
                  <c:v>0.7256258234519104</c:v>
                </c:pt>
                <c:pt idx="4345">
                  <c:v>0.7256258234519104</c:v>
                </c:pt>
                <c:pt idx="4346">
                  <c:v>0.7256258234519104</c:v>
                </c:pt>
                <c:pt idx="4347">
                  <c:v>0.7256258234519104</c:v>
                </c:pt>
                <c:pt idx="4348">
                  <c:v>0.7256258234519104</c:v>
                </c:pt>
                <c:pt idx="4349">
                  <c:v>0.7256258234519104</c:v>
                </c:pt>
                <c:pt idx="4350">
                  <c:v>0.7256258234519104</c:v>
                </c:pt>
                <c:pt idx="4351">
                  <c:v>0.7256258234519104</c:v>
                </c:pt>
                <c:pt idx="4352">
                  <c:v>0.7256258234519104</c:v>
                </c:pt>
                <c:pt idx="4353">
                  <c:v>0.7256258234519104</c:v>
                </c:pt>
                <c:pt idx="4354">
                  <c:v>0.7256258234519104</c:v>
                </c:pt>
                <c:pt idx="4355">
                  <c:v>0.7256258234519104</c:v>
                </c:pt>
                <c:pt idx="4356">
                  <c:v>0.7256258234519104</c:v>
                </c:pt>
                <c:pt idx="4357">
                  <c:v>0.7256258234519104</c:v>
                </c:pt>
                <c:pt idx="4358">
                  <c:v>0.7256258234519104</c:v>
                </c:pt>
                <c:pt idx="4359">
                  <c:v>0.7256258234519104</c:v>
                </c:pt>
                <c:pt idx="4360">
                  <c:v>0.7256258234519104</c:v>
                </c:pt>
                <c:pt idx="4361">
                  <c:v>0.7256258234519104</c:v>
                </c:pt>
                <c:pt idx="4362">
                  <c:v>0.7256258234519104</c:v>
                </c:pt>
                <c:pt idx="4363">
                  <c:v>0.7256258234519104</c:v>
                </c:pt>
                <c:pt idx="4364">
                  <c:v>0.7256258234519104</c:v>
                </c:pt>
                <c:pt idx="4365">
                  <c:v>0.7256258234519104</c:v>
                </c:pt>
                <c:pt idx="4366">
                  <c:v>0.7256258234519104</c:v>
                </c:pt>
                <c:pt idx="4367">
                  <c:v>0.7256258234519104</c:v>
                </c:pt>
                <c:pt idx="4368">
                  <c:v>0.7256258234519104</c:v>
                </c:pt>
                <c:pt idx="4369">
                  <c:v>0.7256258234519104</c:v>
                </c:pt>
                <c:pt idx="4370">
                  <c:v>0.7256258234519104</c:v>
                </c:pt>
                <c:pt idx="4371">
                  <c:v>0.7256258234519104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0.72579051383399207</c:v>
                </c:pt>
                <c:pt idx="4407">
                  <c:v>0.73155467720685108</c:v>
                </c:pt>
                <c:pt idx="4408">
                  <c:v>0.73155467720685108</c:v>
                </c:pt>
                <c:pt idx="4409">
                  <c:v>0.73155467720685108</c:v>
                </c:pt>
                <c:pt idx="4410">
                  <c:v>0.73155467720685108</c:v>
                </c:pt>
                <c:pt idx="4411">
                  <c:v>0.73155467720685108</c:v>
                </c:pt>
                <c:pt idx="4412">
                  <c:v>0.73155467720685108</c:v>
                </c:pt>
                <c:pt idx="4413">
                  <c:v>0.73155467720685108</c:v>
                </c:pt>
                <c:pt idx="4414">
                  <c:v>0.73155467720685108</c:v>
                </c:pt>
                <c:pt idx="4415">
                  <c:v>0.73155467720685108</c:v>
                </c:pt>
                <c:pt idx="4416">
                  <c:v>0.73155467720685108</c:v>
                </c:pt>
                <c:pt idx="4417">
                  <c:v>0.73155467720685108</c:v>
                </c:pt>
                <c:pt idx="4418">
                  <c:v>0.73155467720685108</c:v>
                </c:pt>
                <c:pt idx="4419">
                  <c:v>0.73155467720685108</c:v>
                </c:pt>
                <c:pt idx="4420">
                  <c:v>0.73155467720685108</c:v>
                </c:pt>
                <c:pt idx="4421">
                  <c:v>0.73155467720685108</c:v>
                </c:pt>
                <c:pt idx="4422">
                  <c:v>0.73155467720685108</c:v>
                </c:pt>
                <c:pt idx="4423">
                  <c:v>0.73155467720685108</c:v>
                </c:pt>
                <c:pt idx="4424">
                  <c:v>0.73155467720685108</c:v>
                </c:pt>
                <c:pt idx="4425">
                  <c:v>0.73155467720685108</c:v>
                </c:pt>
                <c:pt idx="4426">
                  <c:v>0.73155467720685108</c:v>
                </c:pt>
                <c:pt idx="4427">
                  <c:v>0.73155467720685108</c:v>
                </c:pt>
                <c:pt idx="4428">
                  <c:v>0.73155467720685108</c:v>
                </c:pt>
                <c:pt idx="4429">
                  <c:v>0.73155467720685108</c:v>
                </c:pt>
                <c:pt idx="4430">
                  <c:v>0.73155467720685108</c:v>
                </c:pt>
                <c:pt idx="4431">
                  <c:v>0.73155467720685108</c:v>
                </c:pt>
                <c:pt idx="4432">
                  <c:v>0.73155467720685108</c:v>
                </c:pt>
                <c:pt idx="4433">
                  <c:v>0.73155467720685108</c:v>
                </c:pt>
                <c:pt idx="4434">
                  <c:v>0.73155467720685108</c:v>
                </c:pt>
                <c:pt idx="4435">
                  <c:v>0.73155467720685108</c:v>
                </c:pt>
                <c:pt idx="4436">
                  <c:v>0.73155467720685108</c:v>
                </c:pt>
                <c:pt idx="4437">
                  <c:v>0.73155467720685108</c:v>
                </c:pt>
                <c:pt idx="4438">
                  <c:v>0.73155467720685108</c:v>
                </c:pt>
                <c:pt idx="4439">
                  <c:v>0.73155467720685108</c:v>
                </c:pt>
                <c:pt idx="4440">
                  <c:v>0.73155467720685108</c:v>
                </c:pt>
                <c:pt idx="4441">
                  <c:v>0.73155467720685108</c:v>
                </c:pt>
                <c:pt idx="4442">
                  <c:v>0.81175889328063244</c:v>
                </c:pt>
                <c:pt idx="4443">
                  <c:v>0.81175889328063244</c:v>
                </c:pt>
                <c:pt idx="4444">
                  <c:v>0.81175889328063244</c:v>
                </c:pt>
                <c:pt idx="4445">
                  <c:v>0.81175889328063244</c:v>
                </c:pt>
                <c:pt idx="4446">
                  <c:v>0.81175889328063244</c:v>
                </c:pt>
                <c:pt idx="4447">
                  <c:v>0.81175889328063244</c:v>
                </c:pt>
                <c:pt idx="4448">
                  <c:v>0.81175889328063244</c:v>
                </c:pt>
                <c:pt idx="4449">
                  <c:v>0.81175889328063244</c:v>
                </c:pt>
                <c:pt idx="4450">
                  <c:v>0.81175889328063244</c:v>
                </c:pt>
                <c:pt idx="4451">
                  <c:v>0.81175889328063244</c:v>
                </c:pt>
                <c:pt idx="4452">
                  <c:v>0.81175889328063244</c:v>
                </c:pt>
                <c:pt idx="4453">
                  <c:v>0.81175889328063244</c:v>
                </c:pt>
                <c:pt idx="4454">
                  <c:v>0.81175889328063244</c:v>
                </c:pt>
                <c:pt idx="4455">
                  <c:v>0.81175889328063244</c:v>
                </c:pt>
                <c:pt idx="4456">
                  <c:v>0.81175889328063244</c:v>
                </c:pt>
                <c:pt idx="4457">
                  <c:v>0.81175889328063244</c:v>
                </c:pt>
                <c:pt idx="4458">
                  <c:v>0.81175889328063244</c:v>
                </c:pt>
                <c:pt idx="4459">
                  <c:v>0.81175889328063244</c:v>
                </c:pt>
                <c:pt idx="4460">
                  <c:v>0.81175889328063244</c:v>
                </c:pt>
                <c:pt idx="4461">
                  <c:v>0.81175889328063244</c:v>
                </c:pt>
                <c:pt idx="4462">
                  <c:v>0.81175889328063244</c:v>
                </c:pt>
                <c:pt idx="4463">
                  <c:v>0.81175889328063244</c:v>
                </c:pt>
                <c:pt idx="4464">
                  <c:v>0.81175889328063244</c:v>
                </c:pt>
                <c:pt idx="4465">
                  <c:v>0.81175889328063244</c:v>
                </c:pt>
                <c:pt idx="4466">
                  <c:v>0.81175889328063244</c:v>
                </c:pt>
                <c:pt idx="4467">
                  <c:v>0.81175889328063244</c:v>
                </c:pt>
                <c:pt idx="4468">
                  <c:v>0.81175889328063244</c:v>
                </c:pt>
                <c:pt idx="4469">
                  <c:v>0.81175889328063244</c:v>
                </c:pt>
                <c:pt idx="4470">
                  <c:v>0.81175889328063244</c:v>
                </c:pt>
                <c:pt idx="4471">
                  <c:v>0.81175889328063244</c:v>
                </c:pt>
                <c:pt idx="4472">
                  <c:v>0.81175889328063244</c:v>
                </c:pt>
                <c:pt idx="4473">
                  <c:v>0.81175889328063244</c:v>
                </c:pt>
                <c:pt idx="4474">
                  <c:v>0.81175889328063244</c:v>
                </c:pt>
                <c:pt idx="4475">
                  <c:v>0.81175889328063244</c:v>
                </c:pt>
                <c:pt idx="4476">
                  <c:v>0.81175889328063244</c:v>
                </c:pt>
                <c:pt idx="4477">
                  <c:v>0.81175889328063244</c:v>
                </c:pt>
                <c:pt idx="4478">
                  <c:v>0.81175889328063244</c:v>
                </c:pt>
                <c:pt idx="4479">
                  <c:v>0.81175889328063244</c:v>
                </c:pt>
                <c:pt idx="4480">
                  <c:v>0.81175889328063244</c:v>
                </c:pt>
                <c:pt idx="4481">
                  <c:v>0.81175889328063244</c:v>
                </c:pt>
                <c:pt idx="4482">
                  <c:v>0.81175889328063244</c:v>
                </c:pt>
                <c:pt idx="4483">
                  <c:v>0.81175889328063244</c:v>
                </c:pt>
                <c:pt idx="4484">
                  <c:v>0.81175889328063244</c:v>
                </c:pt>
                <c:pt idx="4485">
                  <c:v>0.81175889328063244</c:v>
                </c:pt>
                <c:pt idx="4486">
                  <c:v>0.81175889328063244</c:v>
                </c:pt>
                <c:pt idx="4487">
                  <c:v>0.81175889328063244</c:v>
                </c:pt>
                <c:pt idx="4488">
                  <c:v>0.81175889328063244</c:v>
                </c:pt>
                <c:pt idx="4489">
                  <c:v>0.81175889328063244</c:v>
                </c:pt>
                <c:pt idx="4490">
                  <c:v>0.81175889328063244</c:v>
                </c:pt>
                <c:pt idx="4491">
                  <c:v>0.81175889328063244</c:v>
                </c:pt>
                <c:pt idx="4492">
                  <c:v>0.81175889328063244</c:v>
                </c:pt>
                <c:pt idx="4493">
                  <c:v>0.81175889328063244</c:v>
                </c:pt>
                <c:pt idx="4494">
                  <c:v>0.81175889328063244</c:v>
                </c:pt>
                <c:pt idx="4495">
                  <c:v>0.81175889328063244</c:v>
                </c:pt>
                <c:pt idx="4496">
                  <c:v>0.81175889328063244</c:v>
                </c:pt>
                <c:pt idx="4497">
                  <c:v>0.81175889328063244</c:v>
                </c:pt>
                <c:pt idx="4498">
                  <c:v>0.81175889328063244</c:v>
                </c:pt>
                <c:pt idx="4499">
                  <c:v>0.81175889328063244</c:v>
                </c:pt>
                <c:pt idx="4500">
                  <c:v>0.81175889328063244</c:v>
                </c:pt>
                <c:pt idx="4501">
                  <c:v>0.81175889328063244</c:v>
                </c:pt>
                <c:pt idx="4502">
                  <c:v>0.81175889328063244</c:v>
                </c:pt>
                <c:pt idx="4503">
                  <c:v>0.81175889328063244</c:v>
                </c:pt>
                <c:pt idx="4504">
                  <c:v>0.81175889328063244</c:v>
                </c:pt>
                <c:pt idx="4505">
                  <c:v>0.81175889328063244</c:v>
                </c:pt>
                <c:pt idx="4506">
                  <c:v>0.81175889328063244</c:v>
                </c:pt>
                <c:pt idx="4507">
                  <c:v>0.81175889328063244</c:v>
                </c:pt>
                <c:pt idx="4508">
                  <c:v>0.81175889328063244</c:v>
                </c:pt>
                <c:pt idx="4509">
                  <c:v>0.81175889328063244</c:v>
                </c:pt>
                <c:pt idx="4510">
                  <c:v>0.81175889328063244</c:v>
                </c:pt>
                <c:pt idx="4511">
                  <c:v>0.81175889328063244</c:v>
                </c:pt>
                <c:pt idx="4512">
                  <c:v>0.81175889328063244</c:v>
                </c:pt>
                <c:pt idx="4513">
                  <c:v>0.81175889328063244</c:v>
                </c:pt>
                <c:pt idx="4514">
                  <c:v>0.81175889328063244</c:v>
                </c:pt>
                <c:pt idx="4515">
                  <c:v>0.81175889328063244</c:v>
                </c:pt>
                <c:pt idx="4516">
                  <c:v>0.81175889328063244</c:v>
                </c:pt>
                <c:pt idx="4517">
                  <c:v>0.81175889328063244</c:v>
                </c:pt>
                <c:pt idx="4518">
                  <c:v>0.81175889328063244</c:v>
                </c:pt>
                <c:pt idx="4519">
                  <c:v>0.81175889328063244</c:v>
                </c:pt>
                <c:pt idx="4520">
                  <c:v>0.81175889328063244</c:v>
                </c:pt>
                <c:pt idx="4521">
                  <c:v>0.81175889328063244</c:v>
                </c:pt>
                <c:pt idx="4522">
                  <c:v>0.81175889328063244</c:v>
                </c:pt>
                <c:pt idx="4523">
                  <c:v>0.81175889328063244</c:v>
                </c:pt>
                <c:pt idx="4524">
                  <c:v>0.81175889328063244</c:v>
                </c:pt>
                <c:pt idx="4525">
                  <c:v>0.81175889328063244</c:v>
                </c:pt>
                <c:pt idx="4526">
                  <c:v>0.81175889328063244</c:v>
                </c:pt>
                <c:pt idx="4527">
                  <c:v>0.81175889328063244</c:v>
                </c:pt>
                <c:pt idx="4528">
                  <c:v>0.81175889328063244</c:v>
                </c:pt>
                <c:pt idx="4529">
                  <c:v>0.81175889328063244</c:v>
                </c:pt>
                <c:pt idx="4530">
                  <c:v>0.81175889328063244</c:v>
                </c:pt>
                <c:pt idx="4531">
                  <c:v>0.81175889328063244</c:v>
                </c:pt>
                <c:pt idx="4532">
                  <c:v>0.81175889328063244</c:v>
                </c:pt>
                <c:pt idx="4533">
                  <c:v>0.81175889328063244</c:v>
                </c:pt>
                <c:pt idx="4534">
                  <c:v>0.81175889328063244</c:v>
                </c:pt>
                <c:pt idx="4535">
                  <c:v>0.81175889328063244</c:v>
                </c:pt>
                <c:pt idx="4536">
                  <c:v>0.81175889328063244</c:v>
                </c:pt>
                <c:pt idx="4537">
                  <c:v>0.81175889328063244</c:v>
                </c:pt>
                <c:pt idx="4538">
                  <c:v>0.81175889328063244</c:v>
                </c:pt>
                <c:pt idx="4539">
                  <c:v>0.81175889328063244</c:v>
                </c:pt>
                <c:pt idx="4540">
                  <c:v>0.81175889328063244</c:v>
                </c:pt>
                <c:pt idx="4541">
                  <c:v>0.81175889328063244</c:v>
                </c:pt>
                <c:pt idx="4542">
                  <c:v>0.81175889328063244</c:v>
                </c:pt>
                <c:pt idx="4543">
                  <c:v>0.81175889328063244</c:v>
                </c:pt>
                <c:pt idx="4544">
                  <c:v>0.81175889328063244</c:v>
                </c:pt>
                <c:pt idx="4545">
                  <c:v>0.81175889328063244</c:v>
                </c:pt>
                <c:pt idx="4546">
                  <c:v>0.81175889328063244</c:v>
                </c:pt>
                <c:pt idx="4547">
                  <c:v>0.81175889328063244</c:v>
                </c:pt>
                <c:pt idx="4548">
                  <c:v>0.81175889328063244</c:v>
                </c:pt>
                <c:pt idx="4549">
                  <c:v>0.81175889328063244</c:v>
                </c:pt>
                <c:pt idx="4550">
                  <c:v>0.81175889328063244</c:v>
                </c:pt>
                <c:pt idx="4551">
                  <c:v>0.81175889328063244</c:v>
                </c:pt>
                <c:pt idx="4552">
                  <c:v>0.81175889328063244</c:v>
                </c:pt>
                <c:pt idx="4553">
                  <c:v>0.81175889328063244</c:v>
                </c:pt>
                <c:pt idx="4554">
                  <c:v>0.81175889328063244</c:v>
                </c:pt>
                <c:pt idx="4555">
                  <c:v>0.81175889328063244</c:v>
                </c:pt>
                <c:pt idx="4556">
                  <c:v>0.81175889328063244</c:v>
                </c:pt>
                <c:pt idx="4557">
                  <c:v>0.81175889328063244</c:v>
                </c:pt>
                <c:pt idx="4558">
                  <c:v>0.81175889328063244</c:v>
                </c:pt>
                <c:pt idx="4559">
                  <c:v>0.81175889328063244</c:v>
                </c:pt>
                <c:pt idx="4560">
                  <c:v>0.81175889328063244</c:v>
                </c:pt>
                <c:pt idx="4561">
                  <c:v>0.81175889328063244</c:v>
                </c:pt>
                <c:pt idx="4562">
                  <c:v>0.81175889328063244</c:v>
                </c:pt>
                <c:pt idx="4563">
                  <c:v>0.81175889328063244</c:v>
                </c:pt>
                <c:pt idx="4564">
                  <c:v>0.81175889328063244</c:v>
                </c:pt>
                <c:pt idx="4565">
                  <c:v>0.81175889328063244</c:v>
                </c:pt>
                <c:pt idx="4566">
                  <c:v>0.81175889328063244</c:v>
                </c:pt>
                <c:pt idx="4567">
                  <c:v>0.81175889328063244</c:v>
                </c:pt>
                <c:pt idx="4568">
                  <c:v>0.81175889328063244</c:v>
                </c:pt>
                <c:pt idx="4569">
                  <c:v>0.81175889328063244</c:v>
                </c:pt>
                <c:pt idx="4570">
                  <c:v>0.81175889328063244</c:v>
                </c:pt>
                <c:pt idx="4571">
                  <c:v>0.81175889328063244</c:v>
                </c:pt>
                <c:pt idx="4572">
                  <c:v>0.81175889328063244</c:v>
                </c:pt>
                <c:pt idx="4573">
                  <c:v>0.81175889328063244</c:v>
                </c:pt>
                <c:pt idx="4574">
                  <c:v>0.81175889328063244</c:v>
                </c:pt>
                <c:pt idx="4575">
                  <c:v>0.81175889328063244</c:v>
                </c:pt>
                <c:pt idx="4576">
                  <c:v>0.81175889328063244</c:v>
                </c:pt>
                <c:pt idx="4577">
                  <c:v>0.81175889328063244</c:v>
                </c:pt>
                <c:pt idx="4578">
                  <c:v>0.81175889328063244</c:v>
                </c:pt>
                <c:pt idx="4579">
                  <c:v>0.81175889328063244</c:v>
                </c:pt>
                <c:pt idx="4580">
                  <c:v>0.81175889328063244</c:v>
                </c:pt>
                <c:pt idx="4581">
                  <c:v>0.81175889328063244</c:v>
                </c:pt>
                <c:pt idx="4582">
                  <c:v>0.81175889328063244</c:v>
                </c:pt>
                <c:pt idx="4583">
                  <c:v>0.81175889328063244</c:v>
                </c:pt>
                <c:pt idx="4584">
                  <c:v>0.81175889328063244</c:v>
                </c:pt>
                <c:pt idx="4585">
                  <c:v>0.81175889328063244</c:v>
                </c:pt>
                <c:pt idx="4586">
                  <c:v>0.81175889328063244</c:v>
                </c:pt>
                <c:pt idx="4587">
                  <c:v>0.81175889328063244</c:v>
                </c:pt>
                <c:pt idx="4588">
                  <c:v>0.81175889328063244</c:v>
                </c:pt>
                <c:pt idx="4589">
                  <c:v>0.81175889328063244</c:v>
                </c:pt>
                <c:pt idx="4590">
                  <c:v>0.81175889328063244</c:v>
                </c:pt>
                <c:pt idx="4591">
                  <c:v>0.81175889328063244</c:v>
                </c:pt>
                <c:pt idx="4592">
                  <c:v>0.81175889328063244</c:v>
                </c:pt>
                <c:pt idx="4593">
                  <c:v>0.81175889328063244</c:v>
                </c:pt>
                <c:pt idx="4594">
                  <c:v>0.81175889328063244</c:v>
                </c:pt>
                <c:pt idx="4595">
                  <c:v>0.81175889328063244</c:v>
                </c:pt>
                <c:pt idx="4596">
                  <c:v>0.81175889328063244</c:v>
                </c:pt>
                <c:pt idx="4597">
                  <c:v>0.81175889328063244</c:v>
                </c:pt>
                <c:pt idx="4598">
                  <c:v>0.81175889328063244</c:v>
                </c:pt>
                <c:pt idx="4599">
                  <c:v>0.81175889328063244</c:v>
                </c:pt>
                <c:pt idx="4600">
                  <c:v>0.81175889328063244</c:v>
                </c:pt>
                <c:pt idx="4601">
                  <c:v>0.81175889328063244</c:v>
                </c:pt>
                <c:pt idx="4602">
                  <c:v>0.81175889328063244</c:v>
                </c:pt>
                <c:pt idx="4603">
                  <c:v>0.81175889328063244</c:v>
                </c:pt>
                <c:pt idx="4604">
                  <c:v>0.81175889328063244</c:v>
                </c:pt>
                <c:pt idx="4605">
                  <c:v>0.81175889328063244</c:v>
                </c:pt>
                <c:pt idx="4606">
                  <c:v>0.81175889328063244</c:v>
                </c:pt>
                <c:pt idx="4607">
                  <c:v>0.81175889328063244</c:v>
                </c:pt>
                <c:pt idx="4608">
                  <c:v>0.81175889328063244</c:v>
                </c:pt>
                <c:pt idx="4609">
                  <c:v>0.81175889328063244</c:v>
                </c:pt>
                <c:pt idx="4610">
                  <c:v>0.81175889328063244</c:v>
                </c:pt>
                <c:pt idx="4611">
                  <c:v>0.81175889328063244</c:v>
                </c:pt>
                <c:pt idx="4612">
                  <c:v>0.81175889328063244</c:v>
                </c:pt>
                <c:pt idx="4613">
                  <c:v>0.81175889328063244</c:v>
                </c:pt>
                <c:pt idx="4614">
                  <c:v>0.81175889328063244</c:v>
                </c:pt>
                <c:pt idx="4615">
                  <c:v>0.81175889328063244</c:v>
                </c:pt>
                <c:pt idx="4616">
                  <c:v>0.81175889328063244</c:v>
                </c:pt>
                <c:pt idx="4617">
                  <c:v>0.81175889328063244</c:v>
                </c:pt>
                <c:pt idx="4618">
                  <c:v>0.81175889328063244</c:v>
                </c:pt>
                <c:pt idx="4619">
                  <c:v>0.81175889328063244</c:v>
                </c:pt>
                <c:pt idx="4620">
                  <c:v>0.81175889328063244</c:v>
                </c:pt>
                <c:pt idx="4621">
                  <c:v>0.81175889328063244</c:v>
                </c:pt>
                <c:pt idx="4622">
                  <c:v>0.81175889328063244</c:v>
                </c:pt>
                <c:pt idx="4623">
                  <c:v>0.81175889328063244</c:v>
                </c:pt>
                <c:pt idx="4624">
                  <c:v>0.81175889328063244</c:v>
                </c:pt>
                <c:pt idx="4625">
                  <c:v>0.81175889328063244</c:v>
                </c:pt>
                <c:pt idx="4626">
                  <c:v>0.81175889328063244</c:v>
                </c:pt>
                <c:pt idx="4627">
                  <c:v>0.81175889328063244</c:v>
                </c:pt>
                <c:pt idx="4628">
                  <c:v>0.81175889328063244</c:v>
                </c:pt>
                <c:pt idx="4629">
                  <c:v>0.81175889328063244</c:v>
                </c:pt>
                <c:pt idx="4630">
                  <c:v>0.81175889328063244</c:v>
                </c:pt>
                <c:pt idx="4631">
                  <c:v>0.81175889328063244</c:v>
                </c:pt>
                <c:pt idx="4632">
                  <c:v>0.81175889328063244</c:v>
                </c:pt>
                <c:pt idx="4633">
                  <c:v>0.81175889328063244</c:v>
                </c:pt>
                <c:pt idx="4634">
                  <c:v>0.81175889328063244</c:v>
                </c:pt>
                <c:pt idx="4635">
                  <c:v>0.81175889328063244</c:v>
                </c:pt>
                <c:pt idx="4636">
                  <c:v>0.81175889328063244</c:v>
                </c:pt>
                <c:pt idx="4637">
                  <c:v>0.81175889328063244</c:v>
                </c:pt>
                <c:pt idx="4638">
                  <c:v>0.81175889328063244</c:v>
                </c:pt>
                <c:pt idx="4639">
                  <c:v>0.81175889328063244</c:v>
                </c:pt>
                <c:pt idx="4640">
                  <c:v>0.81175889328063244</c:v>
                </c:pt>
                <c:pt idx="4641">
                  <c:v>0.81175889328063244</c:v>
                </c:pt>
                <c:pt idx="4642">
                  <c:v>0.81175889328063244</c:v>
                </c:pt>
                <c:pt idx="4643">
                  <c:v>0.81175889328063244</c:v>
                </c:pt>
                <c:pt idx="4644">
                  <c:v>0.81175889328063244</c:v>
                </c:pt>
                <c:pt idx="4645">
                  <c:v>0.81175889328063244</c:v>
                </c:pt>
                <c:pt idx="4646">
                  <c:v>0.81175889328063244</c:v>
                </c:pt>
                <c:pt idx="4647">
                  <c:v>0.81175889328063244</c:v>
                </c:pt>
                <c:pt idx="4648">
                  <c:v>0.81175889328063244</c:v>
                </c:pt>
                <c:pt idx="4649">
                  <c:v>0.81175889328063244</c:v>
                </c:pt>
                <c:pt idx="4650">
                  <c:v>0.81175889328063244</c:v>
                </c:pt>
                <c:pt idx="4651">
                  <c:v>0.81175889328063244</c:v>
                </c:pt>
                <c:pt idx="4652">
                  <c:v>0.81175889328063244</c:v>
                </c:pt>
                <c:pt idx="4653">
                  <c:v>0.81175889328063244</c:v>
                </c:pt>
                <c:pt idx="4654">
                  <c:v>0.81175889328063244</c:v>
                </c:pt>
                <c:pt idx="4655">
                  <c:v>0.81175889328063244</c:v>
                </c:pt>
                <c:pt idx="4656">
                  <c:v>0.81175889328063244</c:v>
                </c:pt>
                <c:pt idx="4657">
                  <c:v>0.81175889328063244</c:v>
                </c:pt>
                <c:pt idx="4658">
                  <c:v>0.81175889328063244</c:v>
                </c:pt>
                <c:pt idx="4659">
                  <c:v>0.81175889328063244</c:v>
                </c:pt>
                <c:pt idx="4660">
                  <c:v>0.81175889328063244</c:v>
                </c:pt>
                <c:pt idx="4661">
                  <c:v>0.81175889328063244</c:v>
                </c:pt>
                <c:pt idx="4662">
                  <c:v>0.81175889328063244</c:v>
                </c:pt>
                <c:pt idx="4663">
                  <c:v>0.81175889328063244</c:v>
                </c:pt>
                <c:pt idx="4664">
                  <c:v>0.81175889328063244</c:v>
                </c:pt>
                <c:pt idx="4665">
                  <c:v>0.81175889328063244</c:v>
                </c:pt>
                <c:pt idx="4666">
                  <c:v>0.81175889328063244</c:v>
                </c:pt>
                <c:pt idx="4667">
                  <c:v>0.81175889328063244</c:v>
                </c:pt>
                <c:pt idx="4668">
                  <c:v>0.81175889328063244</c:v>
                </c:pt>
                <c:pt idx="4669">
                  <c:v>0.81175889328063244</c:v>
                </c:pt>
                <c:pt idx="4670">
                  <c:v>0.81175889328063244</c:v>
                </c:pt>
                <c:pt idx="4671">
                  <c:v>0.81175889328063244</c:v>
                </c:pt>
                <c:pt idx="4672">
                  <c:v>0.81175889328063244</c:v>
                </c:pt>
                <c:pt idx="4673">
                  <c:v>0.81175889328063244</c:v>
                </c:pt>
                <c:pt idx="4674">
                  <c:v>0.81175889328063244</c:v>
                </c:pt>
                <c:pt idx="4675">
                  <c:v>0.81175889328063244</c:v>
                </c:pt>
                <c:pt idx="4676">
                  <c:v>0.81175889328063244</c:v>
                </c:pt>
                <c:pt idx="4677">
                  <c:v>0.81175889328063244</c:v>
                </c:pt>
                <c:pt idx="4678">
                  <c:v>0.81175889328063244</c:v>
                </c:pt>
                <c:pt idx="4679">
                  <c:v>0.81175889328063244</c:v>
                </c:pt>
                <c:pt idx="4680">
                  <c:v>0.81175889328063244</c:v>
                </c:pt>
                <c:pt idx="4681">
                  <c:v>0.81175889328063244</c:v>
                </c:pt>
                <c:pt idx="4682">
                  <c:v>0.81175889328063244</c:v>
                </c:pt>
                <c:pt idx="4683">
                  <c:v>0.81175889328063244</c:v>
                </c:pt>
                <c:pt idx="4684">
                  <c:v>0.81175889328063244</c:v>
                </c:pt>
                <c:pt idx="4685">
                  <c:v>0.81175889328063244</c:v>
                </c:pt>
                <c:pt idx="4686">
                  <c:v>0.81175889328063244</c:v>
                </c:pt>
                <c:pt idx="4687">
                  <c:v>0.81175889328063244</c:v>
                </c:pt>
                <c:pt idx="4688">
                  <c:v>0.81175889328063244</c:v>
                </c:pt>
                <c:pt idx="4689">
                  <c:v>0.81175889328063244</c:v>
                </c:pt>
                <c:pt idx="4690">
                  <c:v>0.81175889328063244</c:v>
                </c:pt>
                <c:pt idx="4691">
                  <c:v>0.81175889328063244</c:v>
                </c:pt>
                <c:pt idx="4692">
                  <c:v>0.81175889328063244</c:v>
                </c:pt>
                <c:pt idx="4693">
                  <c:v>0.81175889328063244</c:v>
                </c:pt>
                <c:pt idx="4694">
                  <c:v>0.81175889328063244</c:v>
                </c:pt>
                <c:pt idx="4695">
                  <c:v>0.81175889328063244</c:v>
                </c:pt>
                <c:pt idx="4696">
                  <c:v>0.81175889328063244</c:v>
                </c:pt>
                <c:pt idx="4697">
                  <c:v>0.81175889328063244</c:v>
                </c:pt>
                <c:pt idx="4698">
                  <c:v>0.81175889328063244</c:v>
                </c:pt>
                <c:pt idx="4699">
                  <c:v>0.81175889328063244</c:v>
                </c:pt>
                <c:pt idx="4700">
                  <c:v>0.81175889328063244</c:v>
                </c:pt>
                <c:pt idx="4701">
                  <c:v>0.81175889328063244</c:v>
                </c:pt>
                <c:pt idx="4702">
                  <c:v>0.81175889328063244</c:v>
                </c:pt>
                <c:pt idx="4703">
                  <c:v>0.81175889328063244</c:v>
                </c:pt>
                <c:pt idx="4704">
                  <c:v>0.81175889328063244</c:v>
                </c:pt>
                <c:pt idx="4705">
                  <c:v>0.81175889328063244</c:v>
                </c:pt>
                <c:pt idx="4706">
                  <c:v>0.81175889328063244</c:v>
                </c:pt>
                <c:pt idx="4707">
                  <c:v>0.81175889328063244</c:v>
                </c:pt>
                <c:pt idx="4708">
                  <c:v>0.81175889328063244</c:v>
                </c:pt>
                <c:pt idx="4709">
                  <c:v>0.81175889328063244</c:v>
                </c:pt>
                <c:pt idx="4710">
                  <c:v>0.81175889328063244</c:v>
                </c:pt>
                <c:pt idx="4711">
                  <c:v>0.81175889328063244</c:v>
                </c:pt>
                <c:pt idx="4712">
                  <c:v>0.81175889328063244</c:v>
                </c:pt>
                <c:pt idx="4713">
                  <c:v>0.81175889328063244</c:v>
                </c:pt>
                <c:pt idx="4714">
                  <c:v>0.81175889328063244</c:v>
                </c:pt>
                <c:pt idx="4715">
                  <c:v>0.81175889328063244</c:v>
                </c:pt>
                <c:pt idx="4716">
                  <c:v>0.81175889328063244</c:v>
                </c:pt>
                <c:pt idx="4717">
                  <c:v>0.81175889328063244</c:v>
                </c:pt>
                <c:pt idx="4718">
                  <c:v>0.81175889328063244</c:v>
                </c:pt>
                <c:pt idx="4719">
                  <c:v>0.81175889328063244</c:v>
                </c:pt>
                <c:pt idx="4720">
                  <c:v>0.81175889328063244</c:v>
                </c:pt>
                <c:pt idx="4721">
                  <c:v>0.81175889328063244</c:v>
                </c:pt>
                <c:pt idx="4722">
                  <c:v>0.81175889328063244</c:v>
                </c:pt>
                <c:pt idx="4723">
                  <c:v>0.81175889328063244</c:v>
                </c:pt>
                <c:pt idx="4724">
                  <c:v>0.81175889328063244</c:v>
                </c:pt>
                <c:pt idx="4725">
                  <c:v>0.81175889328063244</c:v>
                </c:pt>
                <c:pt idx="4726">
                  <c:v>0.81175889328063244</c:v>
                </c:pt>
                <c:pt idx="4727">
                  <c:v>0.81175889328063244</c:v>
                </c:pt>
                <c:pt idx="4728">
                  <c:v>0.81175889328063244</c:v>
                </c:pt>
                <c:pt idx="4729">
                  <c:v>0.81175889328063244</c:v>
                </c:pt>
                <c:pt idx="4730">
                  <c:v>0.81175889328063244</c:v>
                </c:pt>
                <c:pt idx="4731">
                  <c:v>0.81175889328063244</c:v>
                </c:pt>
                <c:pt idx="4732">
                  <c:v>0.81175889328063244</c:v>
                </c:pt>
                <c:pt idx="4733">
                  <c:v>0.81175889328063244</c:v>
                </c:pt>
                <c:pt idx="4734">
                  <c:v>0.81175889328063244</c:v>
                </c:pt>
                <c:pt idx="4735">
                  <c:v>0.81175889328063244</c:v>
                </c:pt>
                <c:pt idx="4736">
                  <c:v>0.81175889328063244</c:v>
                </c:pt>
                <c:pt idx="4737">
                  <c:v>0.81175889328063244</c:v>
                </c:pt>
                <c:pt idx="4738">
                  <c:v>0.81175889328063244</c:v>
                </c:pt>
                <c:pt idx="4739">
                  <c:v>0.81175889328063244</c:v>
                </c:pt>
                <c:pt idx="4740">
                  <c:v>0.81175889328063244</c:v>
                </c:pt>
                <c:pt idx="4741">
                  <c:v>0.81175889328063244</c:v>
                </c:pt>
                <c:pt idx="4742">
                  <c:v>0.81175889328063244</c:v>
                </c:pt>
                <c:pt idx="4743">
                  <c:v>0.81175889328063244</c:v>
                </c:pt>
                <c:pt idx="4744">
                  <c:v>0.81175889328063244</c:v>
                </c:pt>
                <c:pt idx="4745">
                  <c:v>0.81175889328063244</c:v>
                </c:pt>
                <c:pt idx="4746">
                  <c:v>0.81175889328063244</c:v>
                </c:pt>
                <c:pt idx="4747">
                  <c:v>0.81175889328063244</c:v>
                </c:pt>
                <c:pt idx="4748">
                  <c:v>0.81175889328063244</c:v>
                </c:pt>
                <c:pt idx="4749">
                  <c:v>0.81175889328063244</c:v>
                </c:pt>
                <c:pt idx="4750">
                  <c:v>0.81175889328063244</c:v>
                </c:pt>
                <c:pt idx="4751">
                  <c:v>0.81175889328063244</c:v>
                </c:pt>
                <c:pt idx="4752">
                  <c:v>0.81175889328063244</c:v>
                </c:pt>
                <c:pt idx="4753">
                  <c:v>0.81175889328063244</c:v>
                </c:pt>
                <c:pt idx="4754">
                  <c:v>0.81175889328063244</c:v>
                </c:pt>
                <c:pt idx="4755">
                  <c:v>0.81175889328063244</c:v>
                </c:pt>
                <c:pt idx="4756">
                  <c:v>0.81175889328063244</c:v>
                </c:pt>
                <c:pt idx="4757">
                  <c:v>0.81175889328063244</c:v>
                </c:pt>
                <c:pt idx="4758">
                  <c:v>0.81175889328063244</c:v>
                </c:pt>
                <c:pt idx="4759">
                  <c:v>0.81175889328063244</c:v>
                </c:pt>
                <c:pt idx="4760">
                  <c:v>0.81175889328063244</c:v>
                </c:pt>
                <c:pt idx="4761">
                  <c:v>0.81175889328063244</c:v>
                </c:pt>
                <c:pt idx="4762">
                  <c:v>0.81175889328063244</c:v>
                </c:pt>
                <c:pt idx="4763">
                  <c:v>0.81175889328063244</c:v>
                </c:pt>
                <c:pt idx="4764">
                  <c:v>0.81175889328063244</c:v>
                </c:pt>
                <c:pt idx="4765">
                  <c:v>0.81175889328063244</c:v>
                </c:pt>
                <c:pt idx="4766">
                  <c:v>0.81175889328063244</c:v>
                </c:pt>
                <c:pt idx="4767">
                  <c:v>0.81175889328063244</c:v>
                </c:pt>
                <c:pt idx="4768">
                  <c:v>0.81175889328063244</c:v>
                </c:pt>
                <c:pt idx="4769">
                  <c:v>0.81175889328063244</c:v>
                </c:pt>
                <c:pt idx="4770">
                  <c:v>0.81175889328063244</c:v>
                </c:pt>
                <c:pt idx="4771">
                  <c:v>0.81175889328063244</c:v>
                </c:pt>
                <c:pt idx="4772">
                  <c:v>0.81175889328063244</c:v>
                </c:pt>
                <c:pt idx="4773">
                  <c:v>0.81175889328063244</c:v>
                </c:pt>
                <c:pt idx="4774">
                  <c:v>0.81175889328063244</c:v>
                </c:pt>
                <c:pt idx="4775">
                  <c:v>0.81175889328063244</c:v>
                </c:pt>
                <c:pt idx="4776">
                  <c:v>0.81175889328063244</c:v>
                </c:pt>
                <c:pt idx="4777">
                  <c:v>0.81175889328063244</c:v>
                </c:pt>
                <c:pt idx="4778">
                  <c:v>0.81175889328063244</c:v>
                </c:pt>
                <c:pt idx="4779">
                  <c:v>0.81175889328063244</c:v>
                </c:pt>
                <c:pt idx="4780">
                  <c:v>0.81175889328063244</c:v>
                </c:pt>
                <c:pt idx="4781">
                  <c:v>0.81175889328063244</c:v>
                </c:pt>
                <c:pt idx="4782">
                  <c:v>0.81175889328063244</c:v>
                </c:pt>
                <c:pt idx="4783">
                  <c:v>0.81175889328063244</c:v>
                </c:pt>
                <c:pt idx="4784">
                  <c:v>0.81175889328063244</c:v>
                </c:pt>
                <c:pt idx="4785">
                  <c:v>0.81175889328063244</c:v>
                </c:pt>
                <c:pt idx="4786">
                  <c:v>0.81175889328063244</c:v>
                </c:pt>
                <c:pt idx="4787">
                  <c:v>0.81175889328063244</c:v>
                </c:pt>
                <c:pt idx="4788">
                  <c:v>0.81175889328063244</c:v>
                </c:pt>
                <c:pt idx="4789">
                  <c:v>0.81175889328063244</c:v>
                </c:pt>
                <c:pt idx="4790">
                  <c:v>0.81175889328063244</c:v>
                </c:pt>
                <c:pt idx="4791">
                  <c:v>0.81175889328063244</c:v>
                </c:pt>
                <c:pt idx="4792">
                  <c:v>0.81175889328063244</c:v>
                </c:pt>
                <c:pt idx="4793">
                  <c:v>0.81175889328063244</c:v>
                </c:pt>
                <c:pt idx="4794">
                  <c:v>0.81175889328063244</c:v>
                </c:pt>
                <c:pt idx="4795">
                  <c:v>0.81175889328063244</c:v>
                </c:pt>
                <c:pt idx="4796">
                  <c:v>0.81175889328063244</c:v>
                </c:pt>
                <c:pt idx="4797">
                  <c:v>0.81175889328063244</c:v>
                </c:pt>
                <c:pt idx="4798">
                  <c:v>0.81175889328063244</c:v>
                </c:pt>
                <c:pt idx="4799">
                  <c:v>0.81175889328063244</c:v>
                </c:pt>
                <c:pt idx="4800">
                  <c:v>0.81175889328063244</c:v>
                </c:pt>
                <c:pt idx="4801">
                  <c:v>0.81175889328063244</c:v>
                </c:pt>
                <c:pt idx="4802">
                  <c:v>0.81175889328063244</c:v>
                </c:pt>
                <c:pt idx="4803">
                  <c:v>0.81175889328063244</c:v>
                </c:pt>
                <c:pt idx="4804">
                  <c:v>0.81175889328063244</c:v>
                </c:pt>
                <c:pt idx="4805">
                  <c:v>0.81175889328063244</c:v>
                </c:pt>
                <c:pt idx="4806">
                  <c:v>0.81175889328063244</c:v>
                </c:pt>
                <c:pt idx="4807">
                  <c:v>0.81175889328063244</c:v>
                </c:pt>
                <c:pt idx="4808">
                  <c:v>0.81175889328063244</c:v>
                </c:pt>
                <c:pt idx="4809">
                  <c:v>0.81175889328063244</c:v>
                </c:pt>
                <c:pt idx="4810">
                  <c:v>0.81175889328063244</c:v>
                </c:pt>
                <c:pt idx="4811">
                  <c:v>0.81175889328063244</c:v>
                </c:pt>
                <c:pt idx="4812">
                  <c:v>0.81175889328063244</c:v>
                </c:pt>
                <c:pt idx="4813">
                  <c:v>0.81175889328063244</c:v>
                </c:pt>
                <c:pt idx="4814">
                  <c:v>0.81175889328063244</c:v>
                </c:pt>
                <c:pt idx="4815">
                  <c:v>0.81175889328063244</c:v>
                </c:pt>
                <c:pt idx="4816">
                  <c:v>0.81175889328063244</c:v>
                </c:pt>
                <c:pt idx="4817">
                  <c:v>0.81175889328063244</c:v>
                </c:pt>
                <c:pt idx="4818">
                  <c:v>0.81175889328063244</c:v>
                </c:pt>
                <c:pt idx="4819">
                  <c:v>0.81175889328063244</c:v>
                </c:pt>
                <c:pt idx="4820">
                  <c:v>0.81175889328063244</c:v>
                </c:pt>
                <c:pt idx="4821">
                  <c:v>0.81175889328063244</c:v>
                </c:pt>
                <c:pt idx="4822">
                  <c:v>0.81175889328063244</c:v>
                </c:pt>
                <c:pt idx="4823">
                  <c:v>0.81175889328063244</c:v>
                </c:pt>
                <c:pt idx="4824">
                  <c:v>0.81175889328063244</c:v>
                </c:pt>
                <c:pt idx="4825">
                  <c:v>0.81175889328063244</c:v>
                </c:pt>
                <c:pt idx="4826">
                  <c:v>0.81175889328063244</c:v>
                </c:pt>
                <c:pt idx="4827">
                  <c:v>0.81175889328063244</c:v>
                </c:pt>
                <c:pt idx="4828">
                  <c:v>0.81175889328063244</c:v>
                </c:pt>
                <c:pt idx="4829">
                  <c:v>0.81175889328063244</c:v>
                </c:pt>
                <c:pt idx="4830">
                  <c:v>0.81175889328063244</c:v>
                </c:pt>
                <c:pt idx="4831">
                  <c:v>0.81175889328063244</c:v>
                </c:pt>
                <c:pt idx="4832">
                  <c:v>0.81175889328063244</c:v>
                </c:pt>
                <c:pt idx="4833">
                  <c:v>0.81175889328063244</c:v>
                </c:pt>
                <c:pt idx="4834">
                  <c:v>0.81175889328063244</c:v>
                </c:pt>
                <c:pt idx="4835">
                  <c:v>0.81175889328063244</c:v>
                </c:pt>
                <c:pt idx="4836">
                  <c:v>0.81175889328063244</c:v>
                </c:pt>
                <c:pt idx="4837">
                  <c:v>0.81175889328063244</c:v>
                </c:pt>
                <c:pt idx="4838">
                  <c:v>0.81175889328063244</c:v>
                </c:pt>
                <c:pt idx="4839">
                  <c:v>0.81175889328063244</c:v>
                </c:pt>
                <c:pt idx="4840">
                  <c:v>0.81175889328063244</c:v>
                </c:pt>
                <c:pt idx="4841">
                  <c:v>0.81175889328063244</c:v>
                </c:pt>
                <c:pt idx="4842">
                  <c:v>0.81175889328063244</c:v>
                </c:pt>
                <c:pt idx="4843">
                  <c:v>0.81175889328063244</c:v>
                </c:pt>
                <c:pt idx="4844">
                  <c:v>0.81175889328063244</c:v>
                </c:pt>
                <c:pt idx="4845">
                  <c:v>0.81175889328063244</c:v>
                </c:pt>
                <c:pt idx="4846">
                  <c:v>0.81175889328063244</c:v>
                </c:pt>
                <c:pt idx="4847">
                  <c:v>0.81175889328063244</c:v>
                </c:pt>
                <c:pt idx="4848">
                  <c:v>0.81175889328063244</c:v>
                </c:pt>
                <c:pt idx="4849">
                  <c:v>0.81175889328063244</c:v>
                </c:pt>
                <c:pt idx="4850">
                  <c:v>0.81175889328063244</c:v>
                </c:pt>
                <c:pt idx="4851">
                  <c:v>0.81175889328063244</c:v>
                </c:pt>
                <c:pt idx="4852">
                  <c:v>0.81175889328063244</c:v>
                </c:pt>
                <c:pt idx="4853">
                  <c:v>0.81175889328063244</c:v>
                </c:pt>
                <c:pt idx="4854">
                  <c:v>0.81175889328063244</c:v>
                </c:pt>
                <c:pt idx="4855">
                  <c:v>0.81175889328063244</c:v>
                </c:pt>
                <c:pt idx="4856">
                  <c:v>0.81175889328063244</c:v>
                </c:pt>
                <c:pt idx="4857">
                  <c:v>0.81175889328063244</c:v>
                </c:pt>
                <c:pt idx="4858">
                  <c:v>0.81175889328063244</c:v>
                </c:pt>
                <c:pt idx="4859">
                  <c:v>0.81175889328063244</c:v>
                </c:pt>
                <c:pt idx="4860">
                  <c:v>0.81175889328063244</c:v>
                </c:pt>
                <c:pt idx="4861">
                  <c:v>0.81175889328063244</c:v>
                </c:pt>
                <c:pt idx="4862">
                  <c:v>0.81175889328063244</c:v>
                </c:pt>
                <c:pt idx="4863">
                  <c:v>0.81175889328063244</c:v>
                </c:pt>
                <c:pt idx="4864">
                  <c:v>0.81175889328063244</c:v>
                </c:pt>
                <c:pt idx="4865">
                  <c:v>0.81175889328063244</c:v>
                </c:pt>
                <c:pt idx="4866">
                  <c:v>0.81175889328063244</c:v>
                </c:pt>
                <c:pt idx="4867">
                  <c:v>0.81175889328063244</c:v>
                </c:pt>
                <c:pt idx="4868">
                  <c:v>0.81175889328063244</c:v>
                </c:pt>
                <c:pt idx="4869">
                  <c:v>0.81175889328063244</c:v>
                </c:pt>
                <c:pt idx="4870">
                  <c:v>0.81175889328063244</c:v>
                </c:pt>
                <c:pt idx="4871">
                  <c:v>0.81175889328063244</c:v>
                </c:pt>
                <c:pt idx="4872">
                  <c:v>0.81175889328063244</c:v>
                </c:pt>
                <c:pt idx="4873">
                  <c:v>0.81175889328063244</c:v>
                </c:pt>
                <c:pt idx="4874">
                  <c:v>0.81175889328063244</c:v>
                </c:pt>
                <c:pt idx="4875">
                  <c:v>0.81175889328063244</c:v>
                </c:pt>
                <c:pt idx="4876">
                  <c:v>0.81175889328063244</c:v>
                </c:pt>
                <c:pt idx="4877">
                  <c:v>0.81175889328063244</c:v>
                </c:pt>
                <c:pt idx="4878">
                  <c:v>0.81175889328063244</c:v>
                </c:pt>
                <c:pt idx="4879">
                  <c:v>0.81175889328063244</c:v>
                </c:pt>
                <c:pt idx="4880">
                  <c:v>0.81175889328063244</c:v>
                </c:pt>
                <c:pt idx="4881">
                  <c:v>0.81175889328063244</c:v>
                </c:pt>
                <c:pt idx="4882">
                  <c:v>0.81175889328063244</c:v>
                </c:pt>
                <c:pt idx="4883">
                  <c:v>0.81175889328063244</c:v>
                </c:pt>
                <c:pt idx="4884">
                  <c:v>0.81175889328063244</c:v>
                </c:pt>
                <c:pt idx="4885">
                  <c:v>0.81175889328063244</c:v>
                </c:pt>
                <c:pt idx="4886">
                  <c:v>0.81175889328063244</c:v>
                </c:pt>
                <c:pt idx="4887">
                  <c:v>0.81175889328063244</c:v>
                </c:pt>
                <c:pt idx="4888">
                  <c:v>0.81175889328063244</c:v>
                </c:pt>
                <c:pt idx="4889">
                  <c:v>0.81175889328063244</c:v>
                </c:pt>
                <c:pt idx="4890">
                  <c:v>0.81175889328063244</c:v>
                </c:pt>
                <c:pt idx="4891">
                  <c:v>0.81175889328063244</c:v>
                </c:pt>
                <c:pt idx="4892">
                  <c:v>0.81175889328063244</c:v>
                </c:pt>
                <c:pt idx="4893">
                  <c:v>0.81175889328063244</c:v>
                </c:pt>
                <c:pt idx="4894">
                  <c:v>0.81175889328063244</c:v>
                </c:pt>
                <c:pt idx="4895">
                  <c:v>0.81175889328063244</c:v>
                </c:pt>
                <c:pt idx="4896">
                  <c:v>0.81175889328063244</c:v>
                </c:pt>
                <c:pt idx="4897">
                  <c:v>0.81175889328063244</c:v>
                </c:pt>
                <c:pt idx="4898">
                  <c:v>0.81175889328063244</c:v>
                </c:pt>
                <c:pt idx="4899">
                  <c:v>0.81175889328063244</c:v>
                </c:pt>
                <c:pt idx="4900">
                  <c:v>0.81175889328063244</c:v>
                </c:pt>
                <c:pt idx="4901">
                  <c:v>0.81175889328063244</c:v>
                </c:pt>
                <c:pt idx="4902">
                  <c:v>0.81175889328063244</c:v>
                </c:pt>
                <c:pt idx="4903">
                  <c:v>0.81175889328063244</c:v>
                </c:pt>
                <c:pt idx="4904">
                  <c:v>0.81175889328063244</c:v>
                </c:pt>
                <c:pt idx="4905">
                  <c:v>0.81175889328063244</c:v>
                </c:pt>
                <c:pt idx="4906">
                  <c:v>0.81175889328063244</c:v>
                </c:pt>
                <c:pt idx="4907">
                  <c:v>0.81175889328063244</c:v>
                </c:pt>
                <c:pt idx="4908">
                  <c:v>0.81175889328063244</c:v>
                </c:pt>
                <c:pt idx="4909">
                  <c:v>0.81175889328063244</c:v>
                </c:pt>
                <c:pt idx="4910">
                  <c:v>0.81175889328063244</c:v>
                </c:pt>
                <c:pt idx="4911">
                  <c:v>0.81175889328063244</c:v>
                </c:pt>
                <c:pt idx="4912">
                  <c:v>0.81175889328063244</c:v>
                </c:pt>
                <c:pt idx="4913">
                  <c:v>0.81175889328063244</c:v>
                </c:pt>
                <c:pt idx="4914">
                  <c:v>0.81175889328063244</c:v>
                </c:pt>
                <c:pt idx="4915">
                  <c:v>0.81175889328063244</c:v>
                </c:pt>
                <c:pt idx="4916">
                  <c:v>0.81175889328063244</c:v>
                </c:pt>
                <c:pt idx="4917">
                  <c:v>0.81175889328063244</c:v>
                </c:pt>
                <c:pt idx="4918">
                  <c:v>0.81175889328063244</c:v>
                </c:pt>
                <c:pt idx="4919">
                  <c:v>0.81175889328063244</c:v>
                </c:pt>
                <c:pt idx="4920">
                  <c:v>0.81175889328063244</c:v>
                </c:pt>
                <c:pt idx="4921">
                  <c:v>0.81175889328063244</c:v>
                </c:pt>
                <c:pt idx="4922">
                  <c:v>0.81175889328063244</c:v>
                </c:pt>
                <c:pt idx="4923">
                  <c:v>0.81175889328063244</c:v>
                </c:pt>
                <c:pt idx="4924">
                  <c:v>0.81175889328063244</c:v>
                </c:pt>
                <c:pt idx="4925">
                  <c:v>0.81175889328063244</c:v>
                </c:pt>
                <c:pt idx="4926">
                  <c:v>0.81175889328063244</c:v>
                </c:pt>
                <c:pt idx="4927">
                  <c:v>0.81175889328063244</c:v>
                </c:pt>
                <c:pt idx="4928">
                  <c:v>0.81175889328063244</c:v>
                </c:pt>
                <c:pt idx="4929">
                  <c:v>0.81982872200263501</c:v>
                </c:pt>
                <c:pt idx="4930">
                  <c:v>0.81982872200263501</c:v>
                </c:pt>
                <c:pt idx="4931">
                  <c:v>0.81982872200263501</c:v>
                </c:pt>
                <c:pt idx="4932">
                  <c:v>0.81982872200263501</c:v>
                </c:pt>
                <c:pt idx="4933">
                  <c:v>0.81982872200263501</c:v>
                </c:pt>
                <c:pt idx="4934">
                  <c:v>0.81982872200263501</c:v>
                </c:pt>
                <c:pt idx="4935">
                  <c:v>0.81982872200263501</c:v>
                </c:pt>
                <c:pt idx="4936">
                  <c:v>0.81982872200263501</c:v>
                </c:pt>
                <c:pt idx="4937">
                  <c:v>0.81982872200263501</c:v>
                </c:pt>
                <c:pt idx="4938">
                  <c:v>0.81982872200263501</c:v>
                </c:pt>
                <c:pt idx="4939">
                  <c:v>0.81982872200263501</c:v>
                </c:pt>
                <c:pt idx="4940">
                  <c:v>0.81982872200263501</c:v>
                </c:pt>
                <c:pt idx="4941">
                  <c:v>0.81982872200263501</c:v>
                </c:pt>
                <c:pt idx="4942">
                  <c:v>0.81982872200263501</c:v>
                </c:pt>
                <c:pt idx="4943">
                  <c:v>0.81982872200263501</c:v>
                </c:pt>
                <c:pt idx="4944">
                  <c:v>0.81982872200263501</c:v>
                </c:pt>
                <c:pt idx="4945">
                  <c:v>0.81982872200263501</c:v>
                </c:pt>
                <c:pt idx="4946">
                  <c:v>0.81982872200263501</c:v>
                </c:pt>
                <c:pt idx="4947">
                  <c:v>0.81982872200263501</c:v>
                </c:pt>
                <c:pt idx="4948">
                  <c:v>0.81982872200263501</c:v>
                </c:pt>
                <c:pt idx="4949">
                  <c:v>0.81982872200263501</c:v>
                </c:pt>
                <c:pt idx="4950">
                  <c:v>0.81982872200263501</c:v>
                </c:pt>
                <c:pt idx="4951">
                  <c:v>0.81982872200263501</c:v>
                </c:pt>
                <c:pt idx="4952">
                  <c:v>0.81982872200263501</c:v>
                </c:pt>
                <c:pt idx="4953">
                  <c:v>0.81982872200263501</c:v>
                </c:pt>
                <c:pt idx="4954">
                  <c:v>0.81982872200263501</c:v>
                </c:pt>
                <c:pt idx="4955">
                  <c:v>0.81982872200263501</c:v>
                </c:pt>
                <c:pt idx="4956">
                  <c:v>0.81982872200263501</c:v>
                </c:pt>
                <c:pt idx="4957">
                  <c:v>0.81982872200263501</c:v>
                </c:pt>
                <c:pt idx="4958">
                  <c:v>0.81982872200263501</c:v>
                </c:pt>
                <c:pt idx="4959">
                  <c:v>0.81982872200263501</c:v>
                </c:pt>
                <c:pt idx="4960">
                  <c:v>0.81982872200263501</c:v>
                </c:pt>
                <c:pt idx="4961">
                  <c:v>0.81982872200263501</c:v>
                </c:pt>
                <c:pt idx="4962">
                  <c:v>0.81982872200263501</c:v>
                </c:pt>
                <c:pt idx="4963">
                  <c:v>0.81982872200263501</c:v>
                </c:pt>
                <c:pt idx="4964">
                  <c:v>0.81982872200263501</c:v>
                </c:pt>
                <c:pt idx="4965">
                  <c:v>0.81982872200263501</c:v>
                </c:pt>
                <c:pt idx="4966">
                  <c:v>0.81982872200263501</c:v>
                </c:pt>
                <c:pt idx="4967">
                  <c:v>0.81982872200263501</c:v>
                </c:pt>
                <c:pt idx="4968">
                  <c:v>0.81982872200263501</c:v>
                </c:pt>
                <c:pt idx="4969">
                  <c:v>0.81982872200263501</c:v>
                </c:pt>
                <c:pt idx="4970">
                  <c:v>0.81982872200263501</c:v>
                </c:pt>
                <c:pt idx="4971">
                  <c:v>0.81982872200263501</c:v>
                </c:pt>
                <c:pt idx="4972">
                  <c:v>0.81982872200263501</c:v>
                </c:pt>
                <c:pt idx="4973">
                  <c:v>0.81982872200263501</c:v>
                </c:pt>
                <c:pt idx="4974">
                  <c:v>0.81982872200263501</c:v>
                </c:pt>
                <c:pt idx="4975">
                  <c:v>0.81982872200263501</c:v>
                </c:pt>
                <c:pt idx="4976">
                  <c:v>0.81982872200263501</c:v>
                </c:pt>
                <c:pt idx="4977">
                  <c:v>0.81982872200263501</c:v>
                </c:pt>
                <c:pt idx="4978">
                  <c:v>0.86660079051383399</c:v>
                </c:pt>
                <c:pt idx="4979">
                  <c:v>0.86660079051383399</c:v>
                </c:pt>
                <c:pt idx="4980">
                  <c:v>0.86660079051383399</c:v>
                </c:pt>
                <c:pt idx="4981">
                  <c:v>0.86660079051383399</c:v>
                </c:pt>
                <c:pt idx="4982">
                  <c:v>0.86660079051383399</c:v>
                </c:pt>
                <c:pt idx="4983">
                  <c:v>0.86660079051383399</c:v>
                </c:pt>
                <c:pt idx="4984">
                  <c:v>0.86660079051383399</c:v>
                </c:pt>
                <c:pt idx="4985">
                  <c:v>0.86660079051383399</c:v>
                </c:pt>
                <c:pt idx="4986">
                  <c:v>0.86660079051383399</c:v>
                </c:pt>
                <c:pt idx="4987">
                  <c:v>0.86660079051383399</c:v>
                </c:pt>
                <c:pt idx="4988">
                  <c:v>0.86660079051383399</c:v>
                </c:pt>
                <c:pt idx="4989">
                  <c:v>0.86660079051383399</c:v>
                </c:pt>
                <c:pt idx="4990">
                  <c:v>0.86660079051383399</c:v>
                </c:pt>
                <c:pt idx="4991">
                  <c:v>0.86660079051383399</c:v>
                </c:pt>
                <c:pt idx="4992">
                  <c:v>0.86660079051383399</c:v>
                </c:pt>
                <c:pt idx="4993">
                  <c:v>0.86660079051383399</c:v>
                </c:pt>
                <c:pt idx="4994">
                  <c:v>0.86660079051383399</c:v>
                </c:pt>
                <c:pt idx="4995">
                  <c:v>0.86660079051383399</c:v>
                </c:pt>
                <c:pt idx="4996">
                  <c:v>0.86660079051383399</c:v>
                </c:pt>
                <c:pt idx="4997">
                  <c:v>0.86660079051383399</c:v>
                </c:pt>
                <c:pt idx="4998">
                  <c:v>0.86660079051383399</c:v>
                </c:pt>
                <c:pt idx="4999">
                  <c:v>0.86660079051383399</c:v>
                </c:pt>
                <c:pt idx="5000">
                  <c:v>0.86660079051383399</c:v>
                </c:pt>
                <c:pt idx="5001">
                  <c:v>0.86660079051383399</c:v>
                </c:pt>
                <c:pt idx="5002">
                  <c:v>0.86660079051383399</c:v>
                </c:pt>
                <c:pt idx="5003">
                  <c:v>0.86660079051383399</c:v>
                </c:pt>
                <c:pt idx="5004">
                  <c:v>0.86660079051383399</c:v>
                </c:pt>
                <c:pt idx="5005">
                  <c:v>0.86660079051383399</c:v>
                </c:pt>
                <c:pt idx="5006">
                  <c:v>0.86660079051383399</c:v>
                </c:pt>
                <c:pt idx="5007">
                  <c:v>0.86660079051383399</c:v>
                </c:pt>
                <c:pt idx="5008">
                  <c:v>0.86660079051383399</c:v>
                </c:pt>
                <c:pt idx="5009">
                  <c:v>0.86660079051383399</c:v>
                </c:pt>
                <c:pt idx="5010">
                  <c:v>0.86660079051383399</c:v>
                </c:pt>
                <c:pt idx="5011">
                  <c:v>0.86660079051383399</c:v>
                </c:pt>
                <c:pt idx="5012">
                  <c:v>0.86660079051383399</c:v>
                </c:pt>
                <c:pt idx="5013">
                  <c:v>0.86660079051383399</c:v>
                </c:pt>
                <c:pt idx="5014">
                  <c:v>0.86660079051383399</c:v>
                </c:pt>
                <c:pt idx="5015">
                  <c:v>0.86660079051383399</c:v>
                </c:pt>
                <c:pt idx="5016">
                  <c:v>0.86660079051383399</c:v>
                </c:pt>
                <c:pt idx="5017">
                  <c:v>0.86660079051383399</c:v>
                </c:pt>
                <c:pt idx="5018">
                  <c:v>0.86660079051383399</c:v>
                </c:pt>
                <c:pt idx="5019">
                  <c:v>0.86660079051383399</c:v>
                </c:pt>
                <c:pt idx="5020">
                  <c:v>0.86660079051383399</c:v>
                </c:pt>
                <c:pt idx="5021">
                  <c:v>0.86660079051383399</c:v>
                </c:pt>
                <c:pt idx="5022">
                  <c:v>0.86660079051383399</c:v>
                </c:pt>
                <c:pt idx="5023">
                  <c:v>0.86660079051383399</c:v>
                </c:pt>
                <c:pt idx="5024">
                  <c:v>0.86660079051383399</c:v>
                </c:pt>
                <c:pt idx="5025">
                  <c:v>0.86660079051383399</c:v>
                </c:pt>
                <c:pt idx="5026">
                  <c:v>0.86660079051383399</c:v>
                </c:pt>
                <c:pt idx="5027">
                  <c:v>0.86660079051383399</c:v>
                </c:pt>
                <c:pt idx="5028">
                  <c:v>0.86660079051383399</c:v>
                </c:pt>
                <c:pt idx="5029">
                  <c:v>0.86660079051383399</c:v>
                </c:pt>
                <c:pt idx="5030">
                  <c:v>0.86660079051383399</c:v>
                </c:pt>
                <c:pt idx="5031">
                  <c:v>0.86660079051383399</c:v>
                </c:pt>
                <c:pt idx="5032">
                  <c:v>0.86660079051383399</c:v>
                </c:pt>
                <c:pt idx="5033">
                  <c:v>0.86660079051383399</c:v>
                </c:pt>
                <c:pt idx="5034">
                  <c:v>0.86660079051383399</c:v>
                </c:pt>
                <c:pt idx="5035">
                  <c:v>0.86660079051383399</c:v>
                </c:pt>
                <c:pt idx="5036">
                  <c:v>0.86660079051383399</c:v>
                </c:pt>
                <c:pt idx="5037">
                  <c:v>0.86660079051383399</c:v>
                </c:pt>
                <c:pt idx="5038">
                  <c:v>0.86660079051383399</c:v>
                </c:pt>
                <c:pt idx="5039">
                  <c:v>0.86660079051383399</c:v>
                </c:pt>
                <c:pt idx="5040">
                  <c:v>0.86660079051383399</c:v>
                </c:pt>
                <c:pt idx="5041">
                  <c:v>0.86660079051383399</c:v>
                </c:pt>
                <c:pt idx="5042">
                  <c:v>0.86660079051383399</c:v>
                </c:pt>
                <c:pt idx="5043">
                  <c:v>0.86660079051383399</c:v>
                </c:pt>
                <c:pt idx="5044">
                  <c:v>0.86660079051383399</c:v>
                </c:pt>
                <c:pt idx="5045">
                  <c:v>0.86660079051383399</c:v>
                </c:pt>
                <c:pt idx="5046">
                  <c:v>0.86660079051383399</c:v>
                </c:pt>
                <c:pt idx="5047">
                  <c:v>0.86660079051383399</c:v>
                </c:pt>
                <c:pt idx="5048">
                  <c:v>0.86660079051383399</c:v>
                </c:pt>
                <c:pt idx="5049">
                  <c:v>0.86660079051383399</c:v>
                </c:pt>
                <c:pt idx="5050">
                  <c:v>0.86660079051383399</c:v>
                </c:pt>
                <c:pt idx="5051">
                  <c:v>0.86660079051383399</c:v>
                </c:pt>
                <c:pt idx="5052">
                  <c:v>0.86660079051383399</c:v>
                </c:pt>
                <c:pt idx="5053">
                  <c:v>0.86660079051383399</c:v>
                </c:pt>
                <c:pt idx="5054">
                  <c:v>0.86660079051383399</c:v>
                </c:pt>
                <c:pt idx="5055">
                  <c:v>0.86660079051383399</c:v>
                </c:pt>
                <c:pt idx="5056">
                  <c:v>0.86660079051383399</c:v>
                </c:pt>
                <c:pt idx="5057">
                  <c:v>0.86660079051383399</c:v>
                </c:pt>
                <c:pt idx="5058">
                  <c:v>0.86660079051383399</c:v>
                </c:pt>
                <c:pt idx="5059">
                  <c:v>0.86660079051383399</c:v>
                </c:pt>
                <c:pt idx="5060">
                  <c:v>0.86660079051383399</c:v>
                </c:pt>
                <c:pt idx="5061">
                  <c:v>0.86660079051383399</c:v>
                </c:pt>
                <c:pt idx="5062">
                  <c:v>0.86660079051383399</c:v>
                </c:pt>
                <c:pt idx="5063">
                  <c:v>0.86660079051383399</c:v>
                </c:pt>
                <c:pt idx="5064">
                  <c:v>0.86660079051383399</c:v>
                </c:pt>
                <c:pt idx="5065">
                  <c:v>0.86660079051383399</c:v>
                </c:pt>
                <c:pt idx="5066">
                  <c:v>0.86660079051383399</c:v>
                </c:pt>
                <c:pt idx="5067">
                  <c:v>0.86660079051383399</c:v>
                </c:pt>
                <c:pt idx="5068">
                  <c:v>0.86660079051383399</c:v>
                </c:pt>
                <c:pt idx="5069">
                  <c:v>0.86660079051383399</c:v>
                </c:pt>
                <c:pt idx="5070">
                  <c:v>0.86660079051383399</c:v>
                </c:pt>
                <c:pt idx="5071">
                  <c:v>0.86660079051383399</c:v>
                </c:pt>
                <c:pt idx="5072">
                  <c:v>0.86660079051383399</c:v>
                </c:pt>
                <c:pt idx="5073">
                  <c:v>0.86660079051383399</c:v>
                </c:pt>
                <c:pt idx="5074">
                  <c:v>0.86660079051383399</c:v>
                </c:pt>
                <c:pt idx="5075">
                  <c:v>0.86660079051383399</c:v>
                </c:pt>
                <c:pt idx="5076">
                  <c:v>0.86660079051383399</c:v>
                </c:pt>
                <c:pt idx="5077">
                  <c:v>0.86660079051383399</c:v>
                </c:pt>
                <c:pt idx="5078">
                  <c:v>0.86660079051383399</c:v>
                </c:pt>
                <c:pt idx="5079">
                  <c:v>0.86660079051383399</c:v>
                </c:pt>
                <c:pt idx="5080">
                  <c:v>0.86660079051383399</c:v>
                </c:pt>
                <c:pt idx="5081">
                  <c:v>0.86660079051383399</c:v>
                </c:pt>
                <c:pt idx="5082">
                  <c:v>0.86660079051383399</c:v>
                </c:pt>
                <c:pt idx="5083">
                  <c:v>0.86660079051383399</c:v>
                </c:pt>
                <c:pt idx="5084">
                  <c:v>0.86660079051383399</c:v>
                </c:pt>
                <c:pt idx="5085">
                  <c:v>0.86660079051383399</c:v>
                </c:pt>
                <c:pt idx="5086">
                  <c:v>0.86660079051383399</c:v>
                </c:pt>
                <c:pt idx="5087">
                  <c:v>0.86660079051383399</c:v>
                </c:pt>
                <c:pt idx="5088">
                  <c:v>0.86660079051383399</c:v>
                </c:pt>
                <c:pt idx="5089">
                  <c:v>0.86660079051383399</c:v>
                </c:pt>
                <c:pt idx="5090">
                  <c:v>0.86660079051383399</c:v>
                </c:pt>
                <c:pt idx="5091">
                  <c:v>0.86660079051383399</c:v>
                </c:pt>
                <c:pt idx="5092">
                  <c:v>0.86660079051383399</c:v>
                </c:pt>
                <c:pt idx="5093">
                  <c:v>0.86660079051383399</c:v>
                </c:pt>
                <c:pt idx="5094">
                  <c:v>0.86660079051383399</c:v>
                </c:pt>
                <c:pt idx="5095">
                  <c:v>0.86660079051383399</c:v>
                </c:pt>
                <c:pt idx="5096">
                  <c:v>0.86660079051383399</c:v>
                </c:pt>
                <c:pt idx="5097">
                  <c:v>0.86660079051383399</c:v>
                </c:pt>
                <c:pt idx="5098">
                  <c:v>0.86660079051383399</c:v>
                </c:pt>
                <c:pt idx="5099">
                  <c:v>0.86660079051383399</c:v>
                </c:pt>
                <c:pt idx="5100">
                  <c:v>0.86660079051383399</c:v>
                </c:pt>
                <c:pt idx="5101">
                  <c:v>0.86660079051383399</c:v>
                </c:pt>
                <c:pt idx="5102">
                  <c:v>0.86660079051383399</c:v>
                </c:pt>
                <c:pt idx="5103">
                  <c:v>0.86660079051383399</c:v>
                </c:pt>
                <c:pt idx="5104">
                  <c:v>0.86660079051383399</c:v>
                </c:pt>
                <c:pt idx="5105">
                  <c:v>0.86660079051383399</c:v>
                </c:pt>
                <c:pt idx="5106">
                  <c:v>0.86660079051383399</c:v>
                </c:pt>
                <c:pt idx="5107">
                  <c:v>0.86660079051383399</c:v>
                </c:pt>
                <c:pt idx="5108">
                  <c:v>0.86660079051383399</c:v>
                </c:pt>
                <c:pt idx="5109">
                  <c:v>0.86660079051383399</c:v>
                </c:pt>
                <c:pt idx="5110">
                  <c:v>0.86660079051383399</c:v>
                </c:pt>
                <c:pt idx="5111">
                  <c:v>0.86660079051383399</c:v>
                </c:pt>
                <c:pt idx="5112">
                  <c:v>0.86660079051383399</c:v>
                </c:pt>
                <c:pt idx="5113">
                  <c:v>0.86660079051383399</c:v>
                </c:pt>
                <c:pt idx="5114">
                  <c:v>0.86660079051383399</c:v>
                </c:pt>
                <c:pt idx="5115">
                  <c:v>0.86660079051383399</c:v>
                </c:pt>
                <c:pt idx="5116">
                  <c:v>0.86660079051383399</c:v>
                </c:pt>
                <c:pt idx="5117">
                  <c:v>0.86660079051383399</c:v>
                </c:pt>
                <c:pt idx="5118">
                  <c:v>0.86660079051383399</c:v>
                </c:pt>
                <c:pt idx="5119">
                  <c:v>0.86660079051383399</c:v>
                </c:pt>
                <c:pt idx="5120">
                  <c:v>0.86660079051383399</c:v>
                </c:pt>
                <c:pt idx="5121">
                  <c:v>0.86660079051383399</c:v>
                </c:pt>
                <c:pt idx="5122">
                  <c:v>0.86660079051383399</c:v>
                </c:pt>
                <c:pt idx="5123">
                  <c:v>0.86660079051383399</c:v>
                </c:pt>
                <c:pt idx="5124">
                  <c:v>0.86660079051383399</c:v>
                </c:pt>
                <c:pt idx="5125">
                  <c:v>0.86660079051383399</c:v>
                </c:pt>
                <c:pt idx="5126">
                  <c:v>0.86660079051383399</c:v>
                </c:pt>
                <c:pt idx="5127">
                  <c:v>0.86660079051383399</c:v>
                </c:pt>
                <c:pt idx="5128">
                  <c:v>0.86660079051383399</c:v>
                </c:pt>
                <c:pt idx="5129">
                  <c:v>0.86660079051383399</c:v>
                </c:pt>
                <c:pt idx="5130">
                  <c:v>0.86660079051383399</c:v>
                </c:pt>
                <c:pt idx="5131">
                  <c:v>0.86660079051383399</c:v>
                </c:pt>
                <c:pt idx="5132">
                  <c:v>0.86660079051383399</c:v>
                </c:pt>
                <c:pt idx="5133">
                  <c:v>0.86660079051383399</c:v>
                </c:pt>
                <c:pt idx="5134">
                  <c:v>0.86660079051383399</c:v>
                </c:pt>
                <c:pt idx="5135">
                  <c:v>0.86660079051383399</c:v>
                </c:pt>
                <c:pt idx="5136">
                  <c:v>0.86660079051383399</c:v>
                </c:pt>
                <c:pt idx="5137">
                  <c:v>0.86660079051383399</c:v>
                </c:pt>
                <c:pt idx="5138">
                  <c:v>0.86660079051383399</c:v>
                </c:pt>
                <c:pt idx="5139">
                  <c:v>0.86660079051383399</c:v>
                </c:pt>
                <c:pt idx="5140">
                  <c:v>0.86660079051383399</c:v>
                </c:pt>
                <c:pt idx="5141">
                  <c:v>0.86660079051383399</c:v>
                </c:pt>
                <c:pt idx="5142">
                  <c:v>0.86660079051383399</c:v>
                </c:pt>
                <c:pt idx="5143">
                  <c:v>0.86660079051383399</c:v>
                </c:pt>
                <c:pt idx="5144">
                  <c:v>0.86660079051383399</c:v>
                </c:pt>
                <c:pt idx="5145">
                  <c:v>0.86660079051383399</c:v>
                </c:pt>
                <c:pt idx="5146">
                  <c:v>0.86660079051383399</c:v>
                </c:pt>
                <c:pt idx="5147">
                  <c:v>0.86660079051383399</c:v>
                </c:pt>
                <c:pt idx="5148">
                  <c:v>0.86660079051383399</c:v>
                </c:pt>
                <c:pt idx="5149">
                  <c:v>0.86660079051383399</c:v>
                </c:pt>
                <c:pt idx="5150">
                  <c:v>0.86660079051383399</c:v>
                </c:pt>
                <c:pt idx="5151">
                  <c:v>0.86660079051383399</c:v>
                </c:pt>
                <c:pt idx="5152">
                  <c:v>0.86660079051383399</c:v>
                </c:pt>
                <c:pt idx="5153">
                  <c:v>0.86660079051383399</c:v>
                </c:pt>
                <c:pt idx="5154">
                  <c:v>0.86660079051383399</c:v>
                </c:pt>
                <c:pt idx="5155">
                  <c:v>0.86660079051383399</c:v>
                </c:pt>
                <c:pt idx="5156">
                  <c:v>0.86660079051383399</c:v>
                </c:pt>
                <c:pt idx="5157">
                  <c:v>0.86660079051383399</c:v>
                </c:pt>
                <c:pt idx="5158">
                  <c:v>0.86660079051383399</c:v>
                </c:pt>
                <c:pt idx="5159">
                  <c:v>0.86660079051383399</c:v>
                </c:pt>
                <c:pt idx="5160">
                  <c:v>0.86660079051383399</c:v>
                </c:pt>
                <c:pt idx="5161">
                  <c:v>0.86660079051383399</c:v>
                </c:pt>
                <c:pt idx="5162">
                  <c:v>0.86660079051383399</c:v>
                </c:pt>
                <c:pt idx="5163">
                  <c:v>0.86660079051383399</c:v>
                </c:pt>
                <c:pt idx="5164">
                  <c:v>0.86660079051383399</c:v>
                </c:pt>
                <c:pt idx="5165">
                  <c:v>0.86660079051383399</c:v>
                </c:pt>
                <c:pt idx="5166">
                  <c:v>0.86660079051383399</c:v>
                </c:pt>
                <c:pt idx="5167">
                  <c:v>0.86660079051383399</c:v>
                </c:pt>
                <c:pt idx="5168">
                  <c:v>0.86660079051383399</c:v>
                </c:pt>
                <c:pt idx="5169">
                  <c:v>0.86660079051383399</c:v>
                </c:pt>
                <c:pt idx="5170">
                  <c:v>0.86660079051383399</c:v>
                </c:pt>
                <c:pt idx="5171">
                  <c:v>0.86660079051383399</c:v>
                </c:pt>
                <c:pt idx="5172">
                  <c:v>0.86660079051383399</c:v>
                </c:pt>
                <c:pt idx="5173">
                  <c:v>0.86660079051383399</c:v>
                </c:pt>
                <c:pt idx="5174">
                  <c:v>0.86660079051383399</c:v>
                </c:pt>
                <c:pt idx="5175">
                  <c:v>0.86660079051383399</c:v>
                </c:pt>
                <c:pt idx="5176">
                  <c:v>0.86660079051383399</c:v>
                </c:pt>
                <c:pt idx="5177">
                  <c:v>0.86660079051383399</c:v>
                </c:pt>
                <c:pt idx="5178">
                  <c:v>0.86660079051383399</c:v>
                </c:pt>
                <c:pt idx="5179">
                  <c:v>0.86660079051383399</c:v>
                </c:pt>
                <c:pt idx="5180">
                  <c:v>0.86660079051383399</c:v>
                </c:pt>
                <c:pt idx="5181">
                  <c:v>0.86660079051383399</c:v>
                </c:pt>
                <c:pt idx="5182">
                  <c:v>0.86660079051383399</c:v>
                </c:pt>
                <c:pt idx="5183">
                  <c:v>0.86660079051383399</c:v>
                </c:pt>
                <c:pt idx="5184">
                  <c:v>0.86660079051383399</c:v>
                </c:pt>
                <c:pt idx="5185">
                  <c:v>0.86660079051383399</c:v>
                </c:pt>
                <c:pt idx="5186">
                  <c:v>0.86660079051383399</c:v>
                </c:pt>
                <c:pt idx="5187">
                  <c:v>0.86660079051383399</c:v>
                </c:pt>
                <c:pt idx="5188">
                  <c:v>0.86660079051383399</c:v>
                </c:pt>
                <c:pt idx="5189">
                  <c:v>0.86660079051383399</c:v>
                </c:pt>
                <c:pt idx="5190">
                  <c:v>0.86660079051383399</c:v>
                </c:pt>
                <c:pt idx="5191">
                  <c:v>0.86660079051383399</c:v>
                </c:pt>
                <c:pt idx="5192">
                  <c:v>0.86660079051383399</c:v>
                </c:pt>
                <c:pt idx="5193">
                  <c:v>0.86660079051383399</c:v>
                </c:pt>
                <c:pt idx="5194">
                  <c:v>0.86660079051383399</c:v>
                </c:pt>
                <c:pt idx="5195">
                  <c:v>0.86660079051383399</c:v>
                </c:pt>
                <c:pt idx="5196">
                  <c:v>0.86660079051383399</c:v>
                </c:pt>
                <c:pt idx="5197">
                  <c:v>0.86660079051383399</c:v>
                </c:pt>
                <c:pt idx="5198">
                  <c:v>0.86660079051383399</c:v>
                </c:pt>
                <c:pt idx="5199">
                  <c:v>0.86660079051383399</c:v>
                </c:pt>
                <c:pt idx="5200">
                  <c:v>0.86660079051383399</c:v>
                </c:pt>
                <c:pt idx="5201">
                  <c:v>0.86660079051383399</c:v>
                </c:pt>
                <c:pt idx="5202">
                  <c:v>0.86660079051383399</c:v>
                </c:pt>
                <c:pt idx="5203">
                  <c:v>0.86660079051383399</c:v>
                </c:pt>
                <c:pt idx="5204">
                  <c:v>0.86660079051383399</c:v>
                </c:pt>
                <c:pt idx="5205">
                  <c:v>0.86660079051383399</c:v>
                </c:pt>
                <c:pt idx="5206">
                  <c:v>0.86660079051383399</c:v>
                </c:pt>
                <c:pt idx="5207">
                  <c:v>0.86660079051383399</c:v>
                </c:pt>
                <c:pt idx="5208">
                  <c:v>0.86660079051383399</c:v>
                </c:pt>
                <c:pt idx="5209">
                  <c:v>0.86660079051383399</c:v>
                </c:pt>
                <c:pt idx="5210">
                  <c:v>0.86660079051383399</c:v>
                </c:pt>
                <c:pt idx="5211">
                  <c:v>0.86660079051383399</c:v>
                </c:pt>
                <c:pt idx="5212">
                  <c:v>0.86660079051383399</c:v>
                </c:pt>
                <c:pt idx="5213">
                  <c:v>0.86660079051383399</c:v>
                </c:pt>
                <c:pt idx="5214">
                  <c:v>0.86660079051383399</c:v>
                </c:pt>
                <c:pt idx="5215">
                  <c:v>0.86660079051383399</c:v>
                </c:pt>
                <c:pt idx="5216">
                  <c:v>0.86660079051383399</c:v>
                </c:pt>
                <c:pt idx="5217">
                  <c:v>0.86660079051383399</c:v>
                </c:pt>
                <c:pt idx="5218">
                  <c:v>0.86660079051383399</c:v>
                </c:pt>
                <c:pt idx="5219">
                  <c:v>0.86660079051383399</c:v>
                </c:pt>
                <c:pt idx="5220">
                  <c:v>0.86660079051383399</c:v>
                </c:pt>
                <c:pt idx="5221">
                  <c:v>0.86660079051383399</c:v>
                </c:pt>
                <c:pt idx="5222">
                  <c:v>0.86660079051383399</c:v>
                </c:pt>
                <c:pt idx="5223">
                  <c:v>0.86660079051383399</c:v>
                </c:pt>
                <c:pt idx="5224">
                  <c:v>0.86660079051383399</c:v>
                </c:pt>
                <c:pt idx="5225">
                  <c:v>0.86660079051383399</c:v>
                </c:pt>
                <c:pt idx="5226">
                  <c:v>0.86660079051383399</c:v>
                </c:pt>
                <c:pt idx="5227">
                  <c:v>0.86660079051383399</c:v>
                </c:pt>
                <c:pt idx="5228">
                  <c:v>0.86660079051383399</c:v>
                </c:pt>
                <c:pt idx="5229">
                  <c:v>0.86660079051383399</c:v>
                </c:pt>
                <c:pt idx="5230">
                  <c:v>0.86660079051383399</c:v>
                </c:pt>
                <c:pt idx="5231">
                  <c:v>0.86660079051383399</c:v>
                </c:pt>
                <c:pt idx="5232">
                  <c:v>0.86660079051383399</c:v>
                </c:pt>
                <c:pt idx="5233">
                  <c:v>0.86660079051383399</c:v>
                </c:pt>
                <c:pt idx="5234">
                  <c:v>0.86660079051383399</c:v>
                </c:pt>
                <c:pt idx="5235">
                  <c:v>0.86660079051383399</c:v>
                </c:pt>
                <c:pt idx="5236">
                  <c:v>0.86660079051383399</c:v>
                </c:pt>
                <c:pt idx="5237">
                  <c:v>0.86660079051383399</c:v>
                </c:pt>
                <c:pt idx="5238">
                  <c:v>0.86660079051383399</c:v>
                </c:pt>
                <c:pt idx="5239">
                  <c:v>0.86660079051383399</c:v>
                </c:pt>
                <c:pt idx="5240">
                  <c:v>0.86660079051383399</c:v>
                </c:pt>
                <c:pt idx="5241">
                  <c:v>0.86660079051383399</c:v>
                </c:pt>
                <c:pt idx="5242">
                  <c:v>0.86660079051383399</c:v>
                </c:pt>
                <c:pt idx="5243">
                  <c:v>0.86660079051383399</c:v>
                </c:pt>
                <c:pt idx="5244">
                  <c:v>0.86660079051383399</c:v>
                </c:pt>
                <c:pt idx="5245">
                  <c:v>0.86660079051383399</c:v>
                </c:pt>
                <c:pt idx="5246">
                  <c:v>0.86660079051383399</c:v>
                </c:pt>
                <c:pt idx="5247">
                  <c:v>0.86660079051383399</c:v>
                </c:pt>
                <c:pt idx="5248">
                  <c:v>0.86660079051383399</c:v>
                </c:pt>
                <c:pt idx="5249">
                  <c:v>0.86660079051383399</c:v>
                </c:pt>
                <c:pt idx="5250">
                  <c:v>0.86660079051383399</c:v>
                </c:pt>
                <c:pt idx="5251">
                  <c:v>0.86660079051383399</c:v>
                </c:pt>
                <c:pt idx="5252">
                  <c:v>0.86660079051383399</c:v>
                </c:pt>
                <c:pt idx="5253">
                  <c:v>0.86660079051383399</c:v>
                </c:pt>
                <c:pt idx="5254">
                  <c:v>0.86660079051383399</c:v>
                </c:pt>
                <c:pt idx="5255">
                  <c:v>0.86660079051383399</c:v>
                </c:pt>
                <c:pt idx="5256">
                  <c:v>0.86660079051383399</c:v>
                </c:pt>
                <c:pt idx="5257">
                  <c:v>0.86660079051383399</c:v>
                </c:pt>
                <c:pt idx="5258">
                  <c:v>0.86660079051383399</c:v>
                </c:pt>
                <c:pt idx="5259">
                  <c:v>0.86660079051383399</c:v>
                </c:pt>
                <c:pt idx="5260">
                  <c:v>0.86660079051383399</c:v>
                </c:pt>
                <c:pt idx="5261">
                  <c:v>0.86660079051383399</c:v>
                </c:pt>
                <c:pt idx="5262">
                  <c:v>0.86824769433465088</c:v>
                </c:pt>
                <c:pt idx="5263">
                  <c:v>0.86824769433465088</c:v>
                </c:pt>
                <c:pt idx="5264">
                  <c:v>0.86824769433465088</c:v>
                </c:pt>
                <c:pt idx="5265">
                  <c:v>0.86824769433465088</c:v>
                </c:pt>
                <c:pt idx="5266">
                  <c:v>0.86824769433465088</c:v>
                </c:pt>
                <c:pt idx="5267">
                  <c:v>0.86824769433465088</c:v>
                </c:pt>
                <c:pt idx="5268">
                  <c:v>0.86824769433465088</c:v>
                </c:pt>
                <c:pt idx="5269">
                  <c:v>0.86824769433465088</c:v>
                </c:pt>
                <c:pt idx="5270">
                  <c:v>0.86824769433465088</c:v>
                </c:pt>
                <c:pt idx="5271">
                  <c:v>0.86824769433465088</c:v>
                </c:pt>
                <c:pt idx="5272">
                  <c:v>0.86841238471673254</c:v>
                </c:pt>
                <c:pt idx="5273">
                  <c:v>0.86923583662714099</c:v>
                </c:pt>
                <c:pt idx="5274">
                  <c:v>0.86923583662714099</c:v>
                </c:pt>
                <c:pt idx="5275">
                  <c:v>0.86923583662714099</c:v>
                </c:pt>
                <c:pt idx="5276">
                  <c:v>0.86923583662714099</c:v>
                </c:pt>
                <c:pt idx="5277">
                  <c:v>0.86923583662714099</c:v>
                </c:pt>
                <c:pt idx="5278">
                  <c:v>0.88965744400527014</c:v>
                </c:pt>
                <c:pt idx="5279">
                  <c:v>0.88965744400527014</c:v>
                </c:pt>
                <c:pt idx="5280">
                  <c:v>0.88965744400527014</c:v>
                </c:pt>
                <c:pt idx="5281">
                  <c:v>0.88965744400527014</c:v>
                </c:pt>
                <c:pt idx="5282">
                  <c:v>0.88965744400527014</c:v>
                </c:pt>
                <c:pt idx="5283">
                  <c:v>0.88965744400527014</c:v>
                </c:pt>
                <c:pt idx="5284">
                  <c:v>0.88965744400527014</c:v>
                </c:pt>
                <c:pt idx="5285">
                  <c:v>0.88965744400527014</c:v>
                </c:pt>
                <c:pt idx="5286">
                  <c:v>0.88965744400527014</c:v>
                </c:pt>
                <c:pt idx="5287">
                  <c:v>0.88965744400527014</c:v>
                </c:pt>
                <c:pt idx="5288">
                  <c:v>0.88965744400527014</c:v>
                </c:pt>
                <c:pt idx="5289">
                  <c:v>0.88965744400527014</c:v>
                </c:pt>
                <c:pt idx="5290">
                  <c:v>0.88965744400527014</c:v>
                </c:pt>
                <c:pt idx="5291">
                  <c:v>0.88965744400527014</c:v>
                </c:pt>
                <c:pt idx="5292">
                  <c:v>0.88965744400527014</c:v>
                </c:pt>
                <c:pt idx="5293">
                  <c:v>0.88965744400527014</c:v>
                </c:pt>
                <c:pt idx="5294">
                  <c:v>0.88965744400527014</c:v>
                </c:pt>
                <c:pt idx="5295">
                  <c:v>0.88965744400527014</c:v>
                </c:pt>
                <c:pt idx="5296">
                  <c:v>0.88965744400527014</c:v>
                </c:pt>
                <c:pt idx="5297">
                  <c:v>0.88965744400527014</c:v>
                </c:pt>
                <c:pt idx="5298">
                  <c:v>0.88965744400527014</c:v>
                </c:pt>
                <c:pt idx="5299">
                  <c:v>0.88965744400527014</c:v>
                </c:pt>
                <c:pt idx="5300">
                  <c:v>0.88965744400527014</c:v>
                </c:pt>
                <c:pt idx="5301">
                  <c:v>0.88965744400527014</c:v>
                </c:pt>
                <c:pt idx="5302">
                  <c:v>0.88965744400527014</c:v>
                </c:pt>
                <c:pt idx="5303">
                  <c:v>0.88965744400527014</c:v>
                </c:pt>
                <c:pt idx="5304">
                  <c:v>0.88965744400527014</c:v>
                </c:pt>
                <c:pt idx="5305">
                  <c:v>0.88965744400527014</c:v>
                </c:pt>
                <c:pt idx="5306">
                  <c:v>0.88965744400527014</c:v>
                </c:pt>
                <c:pt idx="5307">
                  <c:v>0.88965744400527014</c:v>
                </c:pt>
                <c:pt idx="5308">
                  <c:v>0.88965744400527014</c:v>
                </c:pt>
                <c:pt idx="5309">
                  <c:v>0.88965744400527014</c:v>
                </c:pt>
                <c:pt idx="5310">
                  <c:v>0.88965744400527014</c:v>
                </c:pt>
                <c:pt idx="5311">
                  <c:v>0.88965744400527014</c:v>
                </c:pt>
                <c:pt idx="5312">
                  <c:v>0.88965744400527014</c:v>
                </c:pt>
                <c:pt idx="5313">
                  <c:v>0.88965744400527014</c:v>
                </c:pt>
                <c:pt idx="5314">
                  <c:v>0.88965744400527014</c:v>
                </c:pt>
                <c:pt idx="5315">
                  <c:v>0.88965744400527014</c:v>
                </c:pt>
                <c:pt idx="5316">
                  <c:v>0.88965744400527014</c:v>
                </c:pt>
                <c:pt idx="5317">
                  <c:v>0.88965744400527014</c:v>
                </c:pt>
                <c:pt idx="5318">
                  <c:v>0.88965744400527014</c:v>
                </c:pt>
                <c:pt idx="5319">
                  <c:v>0.88965744400527014</c:v>
                </c:pt>
                <c:pt idx="5320">
                  <c:v>0.88965744400527014</c:v>
                </c:pt>
                <c:pt idx="5321">
                  <c:v>0.88965744400527014</c:v>
                </c:pt>
                <c:pt idx="5322">
                  <c:v>0.88965744400527014</c:v>
                </c:pt>
                <c:pt idx="5323">
                  <c:v>0.88965744400527014</c:v>
                </c:pt>
                <c:pt idx="5324">
                  <c:v>0.88965744400527014</c:v>
                </c:pt>
                <c:pt idx="5325">
                  <c:v>0.88965744400527014</c:v>
                </c:pt>
                <c:pt idx="5326">
                  <c:v>0.88965744400527014</c:v>
                </c:pt>
                <c:pt idx="5327">
                  <c:v>0.88965744400527014</c:v>
                </c:pt>
                <c:pt idx="5328">
                  <c:v>0.88965744400527014</c:v>
                </c:pt>
                <c:pt idx="5329">
                  <c:v>0.88965744400527014</c:v>
                </c:pt>
                <c:pt idx="5330">
                  <c:v>0.88965744400527014</c:v>
                </c:pt>
                <c:pt idx="5331">
                  <c:v>0.88965744400527014</c:v>
                </c:pt>
                <c:pt idx="5332">
                  <c:v>0.88965744400527014</c:v>
                </c:pt>
                <c:pt idx="5333">
                  <c:v>0.88965744400527014</c:v>
                </c:pt>
                <c:pt idx="5334">
                  <c:v>0.88965744400527014</c:v>
                </c:pt>
                <c:pt idx="5335">
                  <c:v>0.88965744400527014</c:v>
                </c:pt>
                <c:pt idx="5336">
                  <c:v>0.88965744400527014</c:v>
                </c:pt>
                <c:pt idx="5337">
                  <c:v>0.88965744400527014</c:v>
                </c:pt>
                <c:pt idx="5338">
                  <c:v>0.88965744400527014</c:v>
                </c:pt>
                <c:pt idx="5339">
                  <c:v>0.88965744400527014</c:v>
                </c:pt>
                <c:pt idx="5340">
                  <c:v>0.88965744400527014</c:v>
                </c:pt>
                <c:pt idx="5341">
                  <c:v>0.88965744400527014</c:v>
                </c:pt>
                <c:pt idx="5342">
                  <c:v>0.88965744400527014</c:v>
                </c:pt>
                <c:pt idx="5343">
                  <c:v>0.88965744400527014</c:v>
                </c:pt>
                <c:pt idx="5344">
                  <c:v>0.88965744400527014</c:v>
                </c:pt>
                <c:pt idx="5345">
                  <c:v>0.88965744400527014</c:v>
                </c:pt>
                <c:pt idx="5346">
                  <c:v>0.88965744400527014</c:v>
                </c:pt>
                <c:pt idx="5347">
                  <c:v>0.88965744400527014</c:v>
                </c:pt>
                <c:pt idx="5348">
                  <c:v>0.88965744400527014</c:v>
                </c:pt>
                <c:pt idx="5349">
                  <c:v>0.88965744400527014</c:v>
                </c:pt>
                <c:pt idx="5350">
                  <c:v>0.88965744400527014</c:v>
                </c:pt>
                <c:pt idx="5351">
                  <c:v>0.88965744400527014</c:v>
                </c:pt>
                <c:pt idx="5352">
                  <c:v>0.88965744400527014</c:v>
                </c:pt>
                <c:pt idx="5353">
                  <c:v>0.88965744400527014</c:v>
                </c:pt>
                <c:pt idx="5354">
                  <c:v>0.88965744400527014</c:v>
                </c:pt>
                <c:pt idx="5355">
                  <c:v>0.88965744400527014</c:v>
                </c:pt>
                <c:pt idx="5356">
                  <c:v>0.88965744400527014</c:v>
                </c:pt>
                <c:pt idx="5357">
                  <c:v>0.88965744400527014</c:v>
                </c:pt>
                <c:pt idx="5358">
                  <c:v>0.88965744400527014</c:v>
                </c:pt>
                <c:pt idx="5359">
                  <c:v>0.88965744400527014</c:v>
                </c:pt>
                <c:pt idx="5360">
                  <c:v>0.88965744400527014</c:v>
                </c:pt>
                <c:pt idx="5361">
                  <c:v>0.88965744400527014</c:v>
                </c:pt>
                <c:pt idx="5362">
                  <c:v>0.88965744400527014</c:v>
                </c:pt>
                <c:pt idx="5363">
                  <c:v>0.88965744400527014</c:v>
                </c:pt>
                <c:pt idx="5364">
                  <c:v>0.88965744400527014</c:v>
                </c:pt>
                <c:pt idx="5365">
                  <c:v>0.88965744400527014</c:v>
                </c:pt>
                <c:pt idx="5366">
                  <c:v>0.88965744400527014</c:v>
                </c:pt>
                <c:pt idx="5367">
                  <c:v>0.88965744400527014</c:v>
                </c:pt>
                <c:pt idx="5368">
                  <c:v>0.88965744400527014</c:v>
                </c:pt>
                <c:pt idx="5369">
                  <c:v>0.88965744400527014</c:v>
                </c:pt>
                <c:pt idx="5370">
                  <c:v>0.88965744400527014</c:v>
                </c:pt>
                <c:pt idx="5371">
                  <c:v>0.88965744400527014</c:v>
                </c:pt>
                <c:pt idx="5372">
                  <c:v>0.88965744400527014</c:v>
                </c:pt>
                <c:pt idx="5373">
                  <c:v>0.88965744400527014</c:v>
                </c:pt>
                <c:pt idx="5374">
                  <c:v>0.88965744400527014</c:v>
                </c:pt>
                <c:pt idx="5375">
                  <c:v>0.88965744400527014</c:v>
                </c:pt>
                <c:pt idx="5376">
                  <c:v>0.88965744400527014</c:v>
                </c:pt>
                <c:pt idx="5377">
                  <c:v>0.88965744400527014</c:v>
                </c:pt>
                <c:pt idx="5378">
                  <c:v>0.88965744400527014</c:v>
                </c:pt>
                <c:pt idx="5379">
                  <c:v>0.88965744400527014</c:v>
                </c:pt>
                <c:pt idx="5380">
                  <c:v>0.88965744400527014</c:v>
                </c:pt>
                <c:pt idx="5381">
                  <c:v>0.88965744400527014</c:v>
                </c:pt>
                <c:pt idx="5382">
                  <c:v>0.88965744400527014</c:v>
                </c:pt>
                <c:pt idx="5383">
                  <c:v>0.88965744400527014</c:v>
                </c:pt>
                <c:pt idx="5384">
                  <c:v>0.88965744400527014</c:v>
                </c:pt>
                <c:pt idx="5385">
                  <c:v>0.88965744400527014</c:v>
                </c:pt>
                <c:pt idx="5386">
                  <c:v>0.88965744400527014</c:v>
                </c:pt>
                <c:pt idx="5387">
                  <c:v>0.88965744400527014</c:v>
                </c:pt>
                <c:pt idx="5388">
                  <c:v>0.88965744400527014</c:v>
                </c:pt>
                <c:pt idx="5389">
                  <c:v>0.88965744400527014</c:v>
                </c:pt>
                <c:pt idx="5390">
                  <c:v>0.88965744400527014</c:v>
                </c:pt>
                <c:pt idx="5391">
                  <c:v>0.88965744400527014</c:v>
                </c:pt>
                <c:pt idx="5392">
                  <c:v>0.88965744400527014</c:v>
                </c:pt>
                <c:pt idx="5393">
                  <c:v>0.88965744400527014</c:v>
                </c:pt>
                <c:pt idx="5394">
                  <c:v>0.88965744400527014</c:v>
                </c:pt>
                <c:pt idx="5395">
                  <c:v>0.88965744400527014</c:v>
                </c:pt>
                <c:pt idx="5396">
                  <c:v>0.88965744400527014</c:v>
                </c:pt>
                <c:pt idx="5397">
                  <c:v>0.88965744400527014</c:v>
                </c:pt>
                <c:pt idx="5398">
                  <c:v>0.88965744400527014</c:v>
                </c:pt>
                <c:pt idx="5399">
                  <c:v>0.88965744400527014</c:v>
                </c:pt>
                <c:pt idx="5400">
                  <c:v>0.88965744400527014</c:v>
                </c:pt>
                <c:pt idx="5401">
                  <c:v>0.88965744400527014</c:v>
                </c:pt>
                <c:pt idx="5402">
                  <c:v>0.9115612648221344</c:v>
                </c:pt>
                <c:pt idx="5403">
                  <c:v>0.9115612648221344</c:v>
                </c:pt>
                <c:pt idx="5404">
                  <c:v>0.9115612648221344</c:v>
                </c:pt>
                <c:pt idx="5405">
                  <c:v>0.9115612648221344</c:v>
                </c:pt>
                <c:pt idx="5406">
                  <c:v>0.9115612648221344</c:v>
                </c:pt>
                <c:pt idx="5407">
                  <c:v>0.9115612648221344</c:v>
                </c:pt>
                <c:pt idx="5408">
                  <c:v>0.9115612648221344</c:v>
                </c:pt>
                <c:pt idx="5409">
                  <c:v>0.9115612648221344</c:v>
                </c:pt>
                <c:pt idx="5410">
                  <c:v>0.9115612648221344</c:v>
                </c:pt>
                <c:pt idx="5411">
                  <c:v>0.9115612648221344</c:v>
                </c:pt>
                <c:pt idx="5412">
                  <c:v>0.9115612648221344</c:v>
                </c:pt>
                <c:pt idx="5413">
                  <c:v>0.9115612648221344</c:v>
                </c:pt>
                <c:pt idx="5414">
                  <c:v>0.9115612648221344</c:v>
                </c:pt>
                <c:pt idx="5415">
                  <c:v>0.9115612648221344</c:v>
                </c:pt>
                <c:pt idx="5416">
                  <c:v>0.9115612648221344</c:v>
                </c:pt>
                <c:pt idx="5417">
                  <c:v>0.9115612648221344</c:v>
                </c:pt>
                <c:pt idx="5418">
                  <c:v>0.9115612648221344</c:v>
                </c:pt>
                <c:pt idx="5419">
                  <c:v>0.9115612648221344</c:v>
                </c:pt>
                <c:pt idx="5420">
                  <c:v>0.9115612648221344</c:v>
                </c:pt>
                <c:pt idx="5421">
                  <c:v>0.9115612648221344</c:v>
                </c:pt>
                <c:pt idx="5422">
                  <c:v>0.9115612648221344</c:v>
                </c:pt>
                <c:pt idx="5423">
                  <c:v>0.9115612648221344</c:v>
                </c:pt>
                <c:pt idx="5424">
                  <c:v>0.9115612648221344</c:v>
                </c:pt>
                <c:pt idx="5425">
                  <c:v>0.9115612648221344</c:v>
                </c:pt>
                <c:pt idx="5426">
                  <c:v>0.9115612648221344</c:v>
                </c:pt>
                <c:pt idx="5427">
                  <c:v>0.9115612648221344</c:v>
                </c:pt>
                <c:pt idx="5428">
                  <c:v>0.9115612648221344</c:v>
                </c:pt>
                <c:pt idx="5429">
                  <c:v>0.9115612648221344</c:v>
                </c:pt>
                <c:pt idx="5430">
                  <c:v>0.9115612648221344</c:v>
                </c:pt>
                <c:pt idx="5431">
                  <c:v>0.9115612648221344</c:v>
                </c:pt>
                <c:pt idx="5432">
                  <c:v>0.9115612648221344</c:v>
                </c:pt>
                <c:pt idx="5433">
                  <c:v>0.9115612648221344</c:v>
                </c:pt>
                <c:pt idx="5434">
                  <c:v>0.9115612648221344</c:v>
                </c:pt>
                <c:pt idx="5435">
                  <c:v>0.9115612648221344</c:v>
                </c:pt>
                <c:pt idx="5436">
                  <c:v>0.9115612648221344</c:v>
                </c:pt>
                <c:pt idx="5437">
                  <c:v>0.9115612648221344</c:v>
                </c:pt>
                <c:pt idx="5438">
                  <c:v>0.9115612648221344</c:v>
                </c:pt>
                <c:pt idx="5439">
                  <c:v>0.9115612648221344</c:v>
                </c:pt>
                <c:pt idx="5440">
                  <c:v>0.9115612648221344</c:v>
                </c:pt>
                <c:pt idx="5441">
                  <c:v>0.9115612648221344</c:v>
                </c:pt>
                <c:pt idx="5442">
                  <c:v>0.9115612648221344</c:v>
                </c:pt>
                <c:pt idx="5443">
                  <c:v>0.9115612648221344</c:v>
                </c:pt>
                <c:pt idx="5444">
                  <c:v>0.9115612648221344</c:v>
                </c:pt>
                <c:pt idx="5445">
                  <c:v>0.9115612648221344</c:v>
                </c:pt>
                <c:pt idx="5446">
                  <c:v>0.9115612648221344</c:v>
                </c:pt>
                <c:pt idx="5447">
                  <c:v>0.9115612648221344</c:v>
                </c:pt>
                <c:pt idx="5448">
                  <c:v>0.9115612648221344</c:v>
                </c:pt>
                <c:pt idx="5449">
                  <c:v>0.9115612648221344</c:v>
                </c:pt>
                <c:pt idx="5450">
                  <c:v>0.9115612648221344</c:v>
                </c:pt>
                <c:pt idx="5451">
                  <c:v>0.9115612648221344</c:v>
                </c:pt>
                <c:pt idx="5452">
                  <c:v>0.9115612648221344</c:v>
                </c:pt>
                <c:pt idx="5453">
                  <c:v>0.9115612648221344</c:v>
                </c:pt>
                <c:pt idx="5454">
                  <c:v>0.9115612648221344</c:v>
                </c:pt>
                <c:pt idx="5455">
                  <c:v>0.9115612648221344</c:v>
                </c:pt>
                <c:pt idx="5456">
                  <c:v>0.9115612648221344</c:v>
                </c:pt>
                <c:pt idx="5457">
                  <c:v>0.9115612648221344</c:v>
                </c:pt>
                <c:pt idx="5458">
                  <c:v>0.9115612648221344</c:v>
                </c:pt>
                <c:pt idx="5459">
                  <c:v>0.9115612648221344</c:v>
                </c:pt>
                <c:pt idx="5460">
                  <c:v>0.9115612648221344</c:v>
                </c:pt>
                <c:pt idx="5461">
                  <c:v>0.9115612648221344</c:v>
                </c:pt>
                <c:pt idx="5462">
                  <c:v>0.9115612648221344</c:v>
                </c:pt>
                <c:pt idx="5463">
                  <c:v>0.9115612648221344</c:v>
                </c:pt>
                <c:pt idx="5464">
                  <c:v>0.9115612648221344</c:v>
                </c:pt>
                <c:pt idx="5465">
                  <c:v>0.9115612648221344</c:v>
                </c:pt>
                <c:pt idx="5466">
                  <c:v>0.9115612648221344</c:v>
                </c:pt>
                <c:pt idx="5467">
                  <c:v>0.9115612648221344</c:v>
                </c:pt>
                <c:pt idx="5468">
                  <c:v>0.9115612648221344</c:v>
                </c:pt>
                <c:pt idx="5469">
                  <c:v>0.9115612648221344</c:v>
                </c:pt>
                <c:pt idx="5470">
                  <c:v>0.9115612648221344</c:v>
                </c:pt>
                <c:pt idx="5471">
                  <c:v>0.9115612648221344</c:v>
                </c:pt>
                <c:pt idx="5472">
                  <c:v>0.9115612648221344</c:v>
                </c:pt>
                <c:pt idx="5473">
                  <c:v>0.9115612648221344</c:v>
                </c:pt>
                <c:pt idx="5474">
                  <c:v>0.9115612648221344</c:v>
                </c:pt>
                <c:pt idx="5475">
                  <c:v>0.9115612648221344</c:v>
                </c:pt>
                <c:pt idx="5476">
                  <c:v>0.9115612648221344</c:v>
                </c:pt>
                <c:pt idx="5477">
                  <c:v>0.9115612648221344</c:v>
                </c:pt>
                <c:pt idx="5478">
                  <c:v>0.9115612648221344</c:v>
                </c:pt>
                <c:pt idx="5479">
                  <c:v>0.9115612648221344</c:v>
                </c:pt>
                <c:pt idx="5480">
                  <c:v>0.9115612648221344</c:v>
                </c:pt>
                <c:pt idx="5481">
                  <c:v>0.9115612648221344</c:v>
                </c:pt>
                <c:pt idx="5482">
                  <c:v>0.9115612648221344</c:v>
                </c:pt>
                <c:pt idx="5483">
                  <c:v>0.9115612648221344</c:v>
                </c:pt>
                <c:pt idx="5484">
                  <c:v>0.9115612648221344</c:v>
                </c:pt>
                <c:pt idx="5485">
                  <c:v>0.9115612648221344</c:v>
                </c:pt>
                <c:pt idx="5486">
                  <c:v>0.9115612648221344</c:v>
                </c:pt>
                <c:pt idx="5487">
                  <c:v>0.9115612648221344</c:v>
                </c:pt>
                <c:pt idx="5488">
                  <c:v>0.9115612648221344</c:v>
                </c:pt>
                <c:pt idx="5489">
                  <c:v>0.9115612648221344</c:v>
                </c:pt>
                <c:pt idx="5490">
                  <c:v>0.9115612648221344</c:v>
                </c:pt>
                <c:pt idx="5491">
                  <c:v>0.9115612648221344</c:v>
                </c:pt>
                <c:pt idx="5492">
                  <c:v>0.9115612648221344</c:v>
                </c:pt>
                <c:pt idx="5493">
                  <c:v>0.9115612648221344</c:v>
                </c:pt>
                <c:pt idx="5494">
                  <c:v>0.9115612648221344</c:v>
                </c:pt>
                <c:pt idx="5495">
                  <c:v>0.9115612648221344</c:v>
                </c:pt>
                <c:pt idx="5496">
                  <c:v>0.9115612648221344</c:v>
                </c:pt>
                <c:pt idx="5497">
                  <c:v>0.9115612648221344</c:v>
                </c:pt>
                <c:pt idx="5498">
                  <c:v>0.9115612648221344</c:v>
                </c:pt>
                <c:pt idx="5499">
                  <c:v>0.9115612648221344</c:v>
                </c:pt>
                <c:pt idx="5500">
                  <c:v>0.9115612648221344</c:v>
                </c:pt>
                <c:pt idx="5501">
                  <c:v>0.9115612648221344</c:v>
                </c:pt>
                <c:pt idx="5502">
                  <c:v>0.9115612648221344</c:v>
                </c:pt>
                <c:pt idx="5503">
                  <c:v>0.9115612648221344</c:v>
                </c:pt>
                <c:pt idx="5504">
                  <c:v>0.9115612648221344</c:v>
                </c:pt>
                <c:pt idx="5505">
                  <c:v>0.9115612648221344</c:v>
                </c:pt>
                <c:pt idx="5506">
                  <c:v>0.9115612648221344</c:v>
                </c:pt>
                <c:pt idx="5507">
                  <c:v>0.9115612648221344</c:v>
                </c:pt>
                <c:pt idx="5508">
                  <c:v>0.9115612648221344</c:v>
                </c:pt>
                <c:pt idx="5509">
                  <c:v>0.9115612648221344</c:v>
                </c:pt>
                <c:pt idx="5510">
                  <c:v>0.9115612648221344</c:v>
                </c:pt>
                <c:pt idx="5511">
                  <c:v>0.9115612648221344</c:v>
                </c:pt>
                <c:pt idx="5512">
                  <c:v>0.9115612648221344</c:v>
                </c:pt>
                <c:pt idx="5513">
                  <c:v>0.9115612648221344</c:v>
                </c:pt>
                <c:pt idx="5514">
                  <c:v>0.9115612648221344</c:v>
                </c:pt>
                <c:pt idx="5515">
                  <c:v>0.9115612648221344</c:v>
                </c:pt>
                <c:pt idx="5516">
                  <c:v>0.9115612648221344</c:v>
                </c:pt>
                <c:pt idx="5517">
                  <c:v>0.9115612648221344</c:v>
                </c:pt>
                <c:pt idx="5518">
                  <c:v>0.9115612648221344</c:v>
                </c:pt>
                <c:pt idx="5519">
                  <c:v>0.9115612648221344</c:v>
                </c:pt>
                <c:pt idx="5520">
                  <c:v>0.9115612648221344</c:v>
                </c:pt>
                <c:pt idx="5521">
                  <c:v>0.9115612648221344</c:v>
                </c:pt>
                <c:pt idx="5522">
                  <c:v>0.9115612648221344</c:v>
                </c:pt>
                <c:pt idx="5523">
                  <c:v>0.9115612648221344</c:v>
                </c:pt>
                <c:pt idx="5524">
                  <c:v>0.9115612648221344</c:v>
                </c:pt>
                <c:pt idx="5525">
                  <c:v>0.9115612648221344</c:v>
                </c:pt>
                <c:pt idx="5526">
                  <c:v>0.9115612648221344</c:v>
                </c:pt>
                <c:pt idx="5527">
                  <c:v>0.9115612648221344</c:v>
                </c:pt>
                <c:pt idx="5528">
                  <c:v>0.9115612648221344</c:v>
                </c:pt>
                <c:pt idx="5529">
                  <c:v>0.9115612648221344</c:v>
                </c:pt>
                <c:pt idx="5530">
                  <c:v>0.9115612648221344</c:v>
                </c:pt>
                <c:pt idx="5531">
                  <c:v>0.9115612648221344</c:v>
                </c:pt>
                <c:pt idx="5532">
                  <c:v>0.9115612648221344</c:v>
                </c:pt>
                <c:pt idx="5533">
                  <c:v>0.9115612648221344</c:v>
                </c:pt>
                <c:pt idx="5534">
                  <c:v>0.9115612648221344</c:v>
                </c:pt>
                <c:pt idx="5535">
                  <c:v>0.91403162055335974</c:v>
                </c:pt>
                <c:pt idx="5536">
                  <c:v>0.91403162055335974</c:v>
                </c:pt>
                <c:pt idx="5537">
                  <c:v>0.91403162055335974</c:v>
                </c:pt>
                <c:pt idx="5538">
                  <c:v>0.91403162055335974</c:v>
                </c:pt>
                <c:pt idx="5539">
                  <c:v>0.91403162055335974</c:v>
                </c:pt>
                <c:pt idx="5540">
                  <c:v>0.91403162055335974</c:v>
                </c:pt>
                <c:pt idx="5541">
                  <c:v>0.91403162055335974</c:v>
                </c:pt>
                <c:pt idx="5542">
                  <c:v>0.91403162055335974</c:v>
                </c:pt>
                <c:pt idx="5543">
                  <c:v>0.91403162055335974</c:v>
                </c:pt>
                <c:pt idx="5544">
                  <c:v>0.91403162055335974</c:v>
                </c:pt>
                <c:pt idx="5545">
                  <c:v>0.91403162055335974</c:v>
                </c:pt>
                <c:pt idx="5546">
                  <c:v>0.91403162055335974</c:v>
                </c:pt>
                <c:pt idx="5547">
                  <c:v>0.91403162055335974</c:v>
                </c:pt>
                <c:pt idx="5548">
                  <c:v>0.91403162055335974</c:v>
                </c:pt>
                <c:pt idx="5549">
                  <c:v>0.91403162055335974</c:v>
                </c:pt>
                <c:pt idx="5550">
                  <c:v>0.9141963109354414</c:v>
                </c:pt>
                <c:pt idx="5551">
                  <c:v>0.93725296442687744</c:v>
                </c:pt>
                <c:pt idx="5552">
                  <c:v>0.93725296442687744</c:v>
                </c:pt>
                <c:pt idx="5553">
                  <c:v>0.93725296442687744</c:v>
                </c:pt>
                <c:pt idx="5554">
                  <c:v>0.93725296442687744</c:v>
                </c:pt>
                <c:pt idx="5555">
                  <c:v>0.93725296442687744</c:v>
                </c:pt>
                <c:pt idx="5556">
                  <c:v>0.93725296442687744</c:v>
                </c:pt>
                <c:pt idx="5557">
                  <c:v>0.93725296442687744</c:v>
                </c:pt>
                <c:pt idx="5558">
                  <c:v>0.93725296442687744</c:v>
                </c:pt>
                <c:pt idx="5559">
                  <c:v>0.93725296442687744</c:v>
                </c:pt>
                <c:pt idx="5560">
                  <c:v>0.93725296442687744</c:v>
                </c:pt>
                <c:pt idx="5561">
                  <c:v>0.93725296442687744</c:v>
                </c:pt>
                <c:pt idx="5562">
                  <c:v>0.93725296442687744</c:v>
                </c:pt>
                <c:pt idx="5563">
                  <c:v>0.93725296442687744</c:v>
                </c:pt>
                <c:pt idx="5564">
                  <c:v>0.93725296442687744</c:v>
                </c:pt>
                <c:pt idx="5565">
                  <c:v>0.93725296442687744</c:v>
                </c:pt>
                <c:pt idx="5566">
                  <c:v>0.93725296442687744</c:v>
                </c:pt>
                <c:pt idx="5567">
                  <c:v>0.93725296442687744</c:v>
                </c:pt>
                <c:pt idx="5568">
                  <c:v>0.93725296442687744</c:v>
                </c:pt>
                <c:pt idx="5569">
                  <c:v>0.93725296442687744</c:v>
                </c:pt>
                <c:pt idx="5570">
                  <c:v>0.93725296442687744</c:v>
                </c:pt>
                <c:pt idx="5571">
                  <c:v>0.93725296442687744</c:v>
                </c:pt>
                <c:pt idx="5572">
                  <c:v>0.93725296442687744</c:v>
                </c:pt>
                <c:pt idx="5573">
                  <c:v>0.93725296442687744</c:v>
                </c:pt>
                <c:pt idx="5574">
                  <c:v>0.93725296442687744</c:v>
                </c:pt>
                <c:pt idx="5575">
                  <c:v>0.93725296442687744</c:v>
                </c:pt>
                <c:pt idx="5576">
                  <c:v>0.93725296442687744</c:v>
                </c:pt>
                <c:pt idx="5577">
                  <c:v>0.93725296442687744</c:v>
                </c:pt>
                <c:pt idx="5578">
                  <c:v>0.93725296442687744</c:v>
                </c:pt>
                <c:pt idx="5579">
                  <c:v>0.93725296442687744</c:v>
                </c:pt>
                <c:pt idx="5580">
                  <c:v>0.93725296442687744</c:v>
                </c:pt>
                <c:pt idx="5581">
                  <c:v>0.93725296442687744</c:v>
                </c:pt>
                <c:pt idx="5582">
                  <c:v>0.93725296442687744</c:v>
                </c:pt>
                <c:pt idx="5583">
                  <c:v>0.93725296442687744</c:v>
                </c:pt>
                <c:pt idx="5584">
                  <c:v>0.93725296442687744</c:v>
                </c:pt>
                <c:pt idx="5585">
                  <c:v>0.93725296442687744</c:v>
                </c:pt>
                <c:pt idx="5586">
                  <c:v>0.93725296442687744</c:v>
                </c:pt>
                <c:pt idx="5587">
                  <c:v>0.93725296442687744</c:v>
                </c:pt>
                <c:pt idx="5588">
                  <c:v>0.93725296442687744</c:v>
                </c:pt>
                <c:pt idx="5589">
                  <c:v>0.93725296442687744</c:v>
                </c:pt>
                <c:pt idx="5590">
                  <c:v>0.93725296442687744</c:v>
                </c:pt>
                <c:pt idx="5591">
                  <c:v>0.93725296442687744</c:v>
                </c:pt>
                <c:pt idx="5592">
                  <c:v>0.93725296442687744</c:v>
                </c:pt>
                <c:pt idx="5593">
                  <c:v>0.93725296442687744</c:v>
                </c:pt>
                <c:pt idx="5594">
                  <c:v>0.93725296442687744</c:v>
                </c:pt>
                <c:pt idx="5595">
                  <c:v>0.93725296442687744</c:v>
                </c:pt>
                <c:pt idx="5596">
                  <c:v>0.93725296442687744</c:v>
                </c:pt>
                <c:pt idx="5597">
                  <c:v>0.93725296442687744</c:v>
                </c:pt>
                <c:pt idx="5598">
                  <c:v>0.93725296442687744</c:v>
                </c:pt>
                <c:pt idx="5599">
                  <c:v>0.93725296442687744</c:v>
                </c:pt>
                <c:pt idx="5600">
                  <c:v>0.93725296442687744</c:v>
                </c:pt>
                <c:pt idx="5601">
                  <c:v>0.93725296442687744</c:v>
                </c:pt>
                <c:pt idx="5602">
                  <c:v>0.93725296442687744</c:v>
                </c:pt>
                <c:pt idx="5603">
                  <c:v>0.93725296442687744</c:v>
                </c:pt>
                <c:pt idx="5604">
                  <c:v>0.93725296442687744</c:v>
                </c:pt>
                <c:pt idx="5605">
                  <c:v>0.93725296442687744</c:v>
                </c:pt>
                <c:pt idx="5606">
                  <c:v>0.93725296442687744</c:v>
                </c:pt>
                <c:pt idx="5607">
                  <c:v>0.93725296442687744</c:v>
                </c:pt>
                <c:pt idx="5608">
                  <c:v>0.93725296442687744</c:v>
                </c:pt>
                <c:pt idx="5609">
                  <c:v>0.93725296442687744</c:v>
                </c:pt>
                <c:pt idx="5610">
                  <c:v>0.93725296442687744</c:v>
                </c:pt>
                <c:pt idx="5611">
                  <c:v>0.93725296442687744</c:v>
                </c:pt>
                <c:pt idx="5612">
                  <c:v>0.93725296442687744</c:v>
                </c:pt>
                <c:pt idx="5613">
                  <c:v>0.93725296442687744</c:v>
                </c:pt>
                <c:pt idx="5614">
                  <c:v>0.93725296442687744</c:v>
                </c:pt>
                <c:pt idx="5615">
                  <c:v>0.93725296442687744</c:v>
                </c:pt>
                <c:pt idx="5616">
                  <c:v>0.93725296442687744</c:v>
                </c:pt>
                <c:pt idx="5617">
                  <c:v>0.93725296442687744</c:v>
                </c:pt>
                <c:pt idx="5618">
                  <c:v>0.93725296442687744</c:v>
                </c:pt>
                <c:pt idx="5619">
                  <c:v>0.93725296442687744</c:v>
                </c:pt>
                <c:pt idx="5620">
                  <c:v>0.93725296442687744</c:v>
                </c:pt>
                <c:pt idx="5621">
                  <c:v>0.93725296442687744</c:v>
                </c:pt>
                <c:pt idx="5622">
                  <c:v>0.93725296442687744</c:v>
                </c:pt>
                <c:pt idx="5623">
                  <c:v>0.93725296442687744</c:v>
                </c:pt>
                <c:pt idx="5624">
                  <c:v>0.93725296442687744</c:v>
                </c:pt>
                <c:pt idx="5625">
                  <c:v>0.93725296442687744</c:v>
                </c:pt>
                <c:pt idx="5626">
                  <c:v>0.93725296442687744</c:v>
                </c:pt>
                <c:pt idx="5627">
                  <c:v>0.93725296442687744</c:v>
                </c:pt>
                <c:pt idx="5628">
                  <c:v>0.93725296442687744</c:v>
                </c:pt>
                <c:pt idx="5629">
                  <c:v>0.93725296442687744</c:v>
                </c:pt>
                <c:pt idx="5630">
                  <c:v>0.93725296442687744</c:v>
                </c:pt>
                <c:pt idx="5631">
                  <c:v>0.93725296442687744</c:v>
                </c:pt>
                <c:pt idx="5632">
                  <c:v>0.93725296442687744</c:v>
                </c:pt>
                <c:pt idx="5633">
                  <c:v>0.93725296442687744</c:v>
                </c:pt>
                <c:pt idx="5634">
                  <c:v>0.93725296442687744</c:v>
                </c:pt>
                <c:pt idx="5635">
                  <c:v>0.93725296442687744</c:v>
                </c:pt>
                <c:pt idx="5636">
                  <c:v>0.93725296442687744</c:v>
                </c:pt>
                <c:pt idx="5637">
                  <c:v>0.93725296442687744</c:v>
                </c:pt>
                <c:pt idx="5638">
                  <c:v>0.93725296442687744</c:v>
                </c:pt>
                <c:pt idx="5639">
                  <c:v>0.93725296442687744</c:v>
                </c:pt>
                <c:pt idx="5640">
                  <c:v>0.93725296442687744</c:v>
                </c:pt>
                <c:pt idx="5641">
                  <c:v>0.93725296442687744</c:v>
                </c:pt>
                <c:pt idx="5642">
                  <c:v>0.93725296442687744</c:v>
                </c:pt>
                <c:pt idx="5643">
                  <c:v>0.93725296442687744</c:v>
                </c:pt>
                <c:pt idx="5644">
                  <c:v>0.93725296442687744</c:v>
                </c:pt>
                <c:pt idx="5645">
                  <c:v>0.93725296442687744</c:v>
                </c:pt>
                <c:pt idx="5646">
                  <c:v>0.93725296442687744</c:v>
                </c:pt>
                <c:pt idx="5647">
                  <c:v>0.93725296442687744</c:v>
                </c:pt>
                <c:pt idx="5648">
                  <c:v>0.93725296442687744</c:v>
                </c:pt>
                <c:pt idx="5649">
                  <c:v>0.93725296442687744</c:v>
                </c:pt>
                <c:pt idx="5650">
                  <c:v>0.93725296442687744</c:v>
                </c:pt>
                <c:pt idx="5651">
                  <c:v>0.93725296442687744</c:v>
                </c:pt>
                <c:pt idx="5652">
                  <c:v>0.93725296442687744</c:v>
                </c:pt>
                <c:pt idx="5653">
                  <c:v>0.93725296442687744</c:v>
                </c:pt>
                <c:pt idx="5654">
                  <c:v>0.93725296442687744</c:v>
                </c:pt>
                <c:pt idx="5655">
                  <c:v>0.93725296442687744</c:v>
                </c:pt>
                <c:pt idx="5656">
                  <c:v>0.93725296442687744</c:v>
                </c:pt>
                <c:pt idx="5657">
                  <c:v>0.93725296442687744</c:v>
                </c:pt>
                <c:pt idx="5658">
                  <c:v>0.93725296442687744</c:v>
                </c:pt>
                <c:pt idx="5659">
                  <c:v>0.93725296442687744</c:v>
                </c:pt>
                <c:pt idx="5660">
                  <c:v>0.93725296442687744</c:v>
                </c:pt>
                <c:pt idx="5661">
                  <c:v>0.93725296442687744</c:v>
                </c:pt>
                <c:pt idx="5662">
                  <c:v>0.93725296442687744</c:v>
                </c:pt>
                <c:pt idx="5663">
                  <c:v>0.93725296442687744</c:v>
                </c:pt>
                <c:pt idx="5664">
                  <c:v>0.93725296442687744</c:v>
                </c:pt>
                <c:pt idx="5665">
                  <c:v>0.93725296442687744</c:v>
                </c:pt>
                <c:pt idx="5666">
                  <c:v>0.93725296442687744</c:v>
                </c:pt>
                <c:pt idx="5667">
                  <c:v>0.93725296442687744</c:v>
                </c:pt>
                <c:pt idx="5668">
                  <c:v>0.93725296442687744</c:v>
                </c:pt>
                <c:pt idx="5669">
                  <c:v>0.93725296442687744</c:v>
                </c:pt>
                <c:pt idx="5670">
                  <c:v>0.93725296442687744</c:v>
                </c:pt>
                <c:pt idx="5671">
                  <c:v>0.93725296442687744</c:v>
                </c:pt>
                <c:pt idx="5672">
                  <c:v>0.93725296442687744</c:v>
                </c:pt>
                <c:pt idx="5673">
                  <c:v>0.93725296442687744</c:v>
                </c:pt>
                <c:pt idx="5674">
                  <c:v>0.93725296442687744</c:v>
                </c:pt>
                <c:pt idx="5675">
                  <c:v>0.93725296442687744</c:v>
                </c:pt>
                <c:pt idx="5676">
                  <c:v>0.93725296442687744</c:v>
                </c:pt>
                <c:pt idx="5677">
                  <c:v>0.93725296442687744</c:v>
                </c:pt>
                <c:pt idx="5678">
                  <c:v>0.93725296442687744</c:v>
                </c:pt>
                <c:pt idx="5679">
                  <c:v>0.93725296442687744</c:v>
                </c:pt>
                <c:pt idx="5680">
                  <c:v>0.93725296442687744</c:v>
                </c:pt>
                <c:pt idx="5681">
                  <c:v>0.93725296442687744</c:v>
                </c:pt>
                <c:pt idx="5682">
                  <c:v>0.93725296442687744</c:v>
                </c:pt>
                <c:pt idx="5683">
                  <c:v>0.93725296442687744</c:v>
                </c:pt>
                <c:pt idx="5684">
                  <c:v>0.93725296442687744</c:v>
                </c:pt>
                <c:pt idx="5685">
                  <c:v>0.93725296442687744</c:v>
                </c:pt>
                <c:pt idx="5686">
                  <c:v>0.93725296442687744</c:v>
                </c:pt>
                <c:pt idx="5687">
                  <c:v>0.93725296442687744</c:v>
                </c:pt>
                <c:pt idx="5688">
                  <c:v>0.93725296442687744</c:v>
                </c:pt>
                <c:pt idx="5689">
                  <c:v>0.93725296442687744</c:v>
                </c:pt>
                <c:pt idx="5690">
                  <c:v>0.93725296442687744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539200"/>
        <c:axId val="79553280"/>
      </c:scatterChart>
      <c:valAx>
        <c:axId val="79539200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553280"/>
        <c:crosses val="autoZero"/>
        <c:crossBetween val="midCat"/>
      </c:valAx>
      <c:valAx>
        <c:axId val="79553280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5392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host_used!$J$1</c:f>
              <c:strCache>
                <c:ptCount val="1"/>
                <c:pt idx="0">
                  <c:v>内存使用率比例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host_used!$J$2:$J$6105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0.10359025032938077</c:v>
                </c:pt>
                <c:pt idx="612">
                  <c:v>0.10359025032938077</c:v>
                </c:pt>
                <c:pt idx="613">
                  <c:v>0.10359025032938077</c:v>
                </c:pt>
                <c:pt idx="614">
                  <c:v>0.10359025032938077</c:v>
                </c:pt>
                <c:pt idx="615">
                  <c:v>0.10359025032938077</c:v>
                </c:pt>
                <c:pt idx="616">
                  <c:v>0.10359025032938077</c:v>
                </c:pt>
                <c:pt idx="617">
                  <c:v>0.10359025032938077</c:v>
                </c:pt>
                <c:pt idx="618">
                  <c:v>0.10359025032938077</c:v>
                </c:pt>
                <c:pt idx="619">
                  <c:v>0.10359025032938077</c:v>
                </c:pt>
                <c:pt idx="620">
                  <c:v>0.10359025032938077</c:v>
                </c:pt>
                <c:pt idx="621">
                  <c:v>0.10359025032938077</c:v>
                </c:pt>
                <c:pt idx="622">
                  <c:v>0.10359025032938077</c:v>
                </c:pt>
                <c:pt idx="623">
                  <c:v>0.10359025032938077</c:v>
                </c:pt>
                <c:pt idx="624">
                  <c:v>0.10359025032938077</c:v>
                </c:pt>
                <c:pt idx="625">
                  <c:v>0.10359025032938077</c:v>
                </c:pt>
                <c:pt idx="626">
                  <c:v>0.10359025032938077</c:v>
                </c:pt>
                <c:pt idx="627">
                  <c:v>0.10359025032938077</c:v>
                </c:pt>
                <c:pt idx="628">
                  <c:v>0.10359025032938077</c:v>
                </c:pt>
                <c:pt idx="629">
                  <c:v>0.10490777338603426</c:v>
                </c:pt>
                <c:pt idx="630">
                  <c:v>0.10490777338603426</c:v>
                </c:pt>
                <c:pt idx="631">
                  <c:v>0.10490777338603426</c:v>
                </c:pt>
                <c:pt idx="632">
                  <c:v>0.10490777338603426</c:v>
                </c:pt>
                <c:pt idx="633">
                  <c:v>0.10490777338603426</c:v>
                </c:pt>
                <c:pt idx="634">
                  <c:v>0.10490777338603426</c:v>
                </c:pt>
                <c:pt idx="635">
                  <c:v>0.10490777338603426</c:v>
                </c:pt>
                <c:pt idx="636">
                  <c:v>0.10490777338603426</c:v>
                </c:pt>
                <c:pt idx="637">
                  <c:v>0.10507246376811594</c:v>
                </c:pt>
                <c:pt idx="638">
                  <c:v>0.10556653491436101</c:v>
                </c:pt>
                <c:pt idx="639">
                  <c:v>0.10556653491436101</c:v>
                </c:pt>
                <c:pt idx="640">
                  <c:v>0.10556653491436101</c:v>
                </c:pt>
                <c:pt idx="641">
                  <c:v>0.11001317523056653</c:v>
                </c:pt>
                <c:pt idx="642">
                  <c:v>0.11001317523056653</c:v>
                </c:pt>
                <c:pt idx="643">
                  <c:v>0.11001317523056653</c:v>
                </c:pt>
                <c:pt idx="644">
                  <c:v>0.11001317523056653</c:v>
                </c:pt>
                <c:pt idx="645">
                  <c:v>0.11001317523056653</c:v>
                </c:pt>
                <c:pt idx="646">
                  <c:v>0.11001317523056653</c:v>
                </c:pt>
                <c:pt idx="647">
                  <c:v>0.11001317523056653</c:v>
                </c:pt>
                <c:pt idx="648">
                  <c:v>0.11001317523056653</c:v>
                </c:pt>
                <c:pt idx="649">
                  <c:v>0.11001317523056653</c:v>
                </c:pt>
                <c:pt idx="650">
                  <c:v>0.11001317523056653</c:v>
                </c:pt>
                <c:pt idx="651">
                  <c:v>0.11001317523056653</c:v>
                </c:pt>
                <c:pt idx="652">
                  <c:v>0.11001317523056653</c:v>
                </c:pt>
                <c:pt idx="653">
                  <c:v>0.11001317523056653</c:v>
                </c:pt>
                <c:pt idx="654">
                  <c:v>0.11001317523056653</c:v>
                </c:pt>
                <c:pt idx="655">
                  <c:v>0.11001317523056653</c:v>
                </c:pt>
                <c:pt idx="656">
                  <c:v>0.11001317523056653</c:v>
                </c:pt>
                <c:pt idx="657">
                  <c:v>0.11001317523056653</c:v>
                </c:pt>
                <c:pt idx="658">
                  <c:v>0.11001317523056653</c:v>
                </c:pt>
                <c:pt idx="659">
                  <c:v>0.11001317523056653</c:v>
                </c:pt>
                <c:pt idx="660">
                  <c:v>0.11001317523056653</c:v>
                </c:pt>
                <c:pt idx="661">
                  <c:v>0.11001317523056653</c:v>
                </c:pt>
                <c:pt idx="662">
                  <c:v>0.11001317523056653</c:v>
                </c:pt>
                <c:pt idx="663">
                  <c:v>0.11001317523056653</c:v>
                </c:pt>
                <c:pt idx="664">
                  <c:v>0.11001317523056653</c:v>
                </c:pt>
                <c:pt idx="665">
                  <c:v>0.11001317523056653</c:v>
                </c:pt>
                <c:pt idx="666">
                  <c:v>0.11001317523056653</c:v>
                </c:pt>
                <c:pt idx="667">
                  <c:v>0.11001317523056653</c:v>
                </c:pt>
                <c:pt idx="668">
                  <c:v>0.11017786561264822</c:v>
                </c:pt>
                <c:pt idx="669">
                  <c:v>0.1128129117259552</c:v>
                </c:pt>
                <c:pt idx="670">
                  <c:v>0.1128129117259552</c:v>
                </c:pt>
                <c:pt idx="671">
                  <c:v>0.1128129117259552</c:v>
                </c:pt>
                <c:pt idx="672">
                  <c:v>0.1128129117259552</c:v>
                </c:pt>
                <c:pt idx="673">
                  <c:v>0.1128129117259552</c:v>
                </c:pt>
                <c:pt idx="674">
                  <c:v>0.1128129117259552</c:v>
                </c:pt>
                <c:pt idx="675">
                  <c:v>0.1128129117259552</c:v>
                </c:pt>
                <c:pt idx="676">
                  <c:v>0.1128129117259552</c:v>
                </c:pt>
                <c:pt idx="677">
                  <c:v>0.1128129117259552</c:v>
                </c:pt>
                <c:pt idx="678">
                  <c:v>0.1128129117259552</c:v>
                </c:pt>
                <c:pt idx="679">
                  <c:v>0.1128129117259552</c:v>
                </c:pt>
                <c:pt idx="680">
                  <c:v>0.1128129117259552</c:v>
                </c:pt>
                <c:pt idx="681">
                  <c:v>0.1128129117259552</c:v>
                </c:pt>
                <c:pt idx="682">
                  <c:v>0.1128129117259552</c:v>
                </c:pt>
                <c:pt idx="683">
                  <c:v>0.1128129117259552</c:v>
                </c:pt>
                <c:pt idx="684">
                  <c:v>0.1128129117259552</c:v>
                </c:pt>
                <c:pt idx="685">
                  <c:v>0.1129776021080369</c:v>
                </c:pt>
                <c:pt idx="686">
                  <c:v>0.11561264822134387</c:v>
                </c:pt>
                <c:pt idx="687">
                  <c:v>0.11561264822134387</c:v>
                </c:pt>
                <c:pt idx="688">
                  <c:v>0.11561264822134387</c:v>
                </c:pt>
                <c:pt idx="689">
                  <c:v>0.11561264822134387</c:v>
                </c:pt>
                <c:pt idx="690">
                  <c:v>0.11561264822134387</c:v>
                </c:pt>
                <c:pt idx="691">
                  <c:v>0.11561264822134387</c:v>
                </c:pt>
                <c:pt idx="692">
                  <c:v>0.11561264822134387</c:v>
                </c:pt>
                <c:pt idx="693">
                  <c:v>0.11561264822134387</c:v>
                </c:pt>
                <c:pt idx="694">
                  <c:v>0.11561264822134387</c:v>
                </c:pt>
                <c:pt idx="695">
                  <c:v>0.11561264822134387</c:v>
                </c:pt>
                <c:pt idx="696">
                  <c:v>0.11561264822134387</c:v>
                </c:pt>
                <c:pt idx="697">
                  <c:v>0.11561264822134387</c:v>
                </c:pt>
                <c:pt idx="698">
                  <c:v>0.11561264822134387</c:v>
                </c:pt>
                <c:pt idx="699">
                  <c:v>0.11561264822134387</c:v>
                </c:pt>
                <c:pt idx="700">
                  <c:v>0.11561264822134387</c:v>
                </c:pt>
                <c:pt idx="701">
                  <c:v>0.11561264822134387</c:v>
                </c:pt>
                <c:pt idx="702">
                  <c:v>0.11577733860342555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0.12104743083003952</c:v>
                </c:pt>
                <c:pt idx="709">
                  <c:v>0.12104743083003952</c:v>
                </c:pt>
                <c:pt idx="710">
                  <c:v>0.12104743083003952</c:v>
                </c:pt>
                <c:pt idx="711">
                  <c:v>0.12104743083003952</c:v>
                </c:pt>
                <c:pt idx="712">
                  <c:v>0.12104743083003952</c:v>
                </c:pt>
                <c:pt idx="713">
                  <c:v>0.12104743083003952</c:v>
                </c:pt>
                <c:pt idx="714">
                  <c:v>0.12104743083003952</c:v>
                </c:pt>
                <c:pt idx="715">
                  <c:v>0.12104743083003952</c:v>
                </c:pt>
                <c:pt idx="716">
                  <c:v>0.12104743083003952</c:v>
                </c:pt>
                <c:pt idx="717">
                  <c:v>0.12104743083003952</c:v>
                </c:pt>
                <c:pt idx="718">
                  <c:v>0.12104743083003952</c:v>
                </c:pt>
                <c:pt idx="719">
                  <c:v>0.12104743083003952</c:v>
                </c:pt>
                <c:pt idx="720">
                  <c:v>0.12104743083003952</c:v>
                </c:pt>
                <c:pt idx="721">
                  <c:v>0.12104743083003952</c:v>
                </c:pt>
                <c:pt idx="722">
                  <c:v>0.12104743083003952</c:v>
                </c:pt>
                <c:pt idx="723">
                  <c:v>0.12104743083003952</c:v>
                </c:pt>
                <c:pt idx="724">
                  <c:v>0.12104743083003952</c:v>
                </c:pt>
                <c:pt idx="725">
                  <c:v>0.12104743083003952</c:v>
                </c:pt>
                <c:pt idx="726">
                  <c:v>0.12104743083003952</c:v>
                </c:pt>
                <c:pt idx="727">
                  <c:v>0.12104743083003952</c:v>
                </c:pt>
                <c:pt idx="728">
                  <c:v>0.12104743083003952</c:v>
                </c:pt>
                <c:pt idx="729">
                  <c:v>0.12104743083003952</c:v>
                </c:pt>
                <c:pt idx="730">
                  <c:v>0.12104743083003952</c:v>
                </c:pt>
                <c:pt idx="731">
                  <c:v>0.12104743083003952</c:v>
                </c:pt>
                <c:pt idx="732">
                  <c:v>0.12104743083003952</c:v>
                </c:pt>
                <c:pt idx="733">
                  <c:v>0.12104743083003952</c:v>
                </c:pt>
                <c:pt idx="734">
                  <c:v>0.12104743083003952</c:v>
                </c:pt>
                <c:pt idx="735">
                  <c:v>0.12121212121212122</c:v>
                </c:pt>
                <c:pt idx="736">
                  <c:v>0.12467061923583662</c:v>
                </c:pt>
                <c:pt idx="737">
                  <c:v>0.12467061923583662</c:v>
                </c:pt>
                <c:pt idx="738">
                  <c:v>0.12467061923583662</c:v>
                </c:pt>
                <c:pt idx="739">
                  <c:v>0.12467061923583662</c:v>
                </c:pt>
                <c:pt idx="740">
                  <c:v>0.12467061923583662</c:v>
                </c:pt>
                <c:pt idx="741">
                  <c:v>0.12467061923583662</c:v>
                </c:pt>
                <c:pt idx="742">
                  <c:v>0.12467061923583662</c:v>
                </c:pt>
                <c:pt idx="743">
                  <c:v>0.12467061923583662</c:v>
                </c:pt>
                <c:pt idx="744">
                  <c:v>0.12467061923583662</c:v>
                </c:pt>
                <c:pt idx="745">
                  <c:v>0.12467061923583662</c:v>
                </c:pt>
                <c:pt idx="746">
                  <c:v>0.12467061923583662</c:v>
                </c:pt>
                <c:pt idx="747">
                  <c:v>0.12467061923583662</c:v>
                </c:pt>
                <c:pt idx="748">
                  <c:v>0.12467061923583662</c:v>
                </c:pt>
                <c:pt idx="749">
                  <c:v>0.12467061923583662</c:v>
                </c:pt>
                <c:pt idx="750">
                  <c:v>0.12467061923583662</c:v>
                </c:pt>
                <c:pt idx="751">
                  <c:v>0.12467061923583662</c:v>
                </c:pt>
                <c:pt idx="752">
                  <c:v>0.12467061923583662</c:v>
                </c:pt>
                <c:pt idx="753">
                  <c:v>0.12467061923583662</c:v>
                </c:pt>
                <c:pt idx="754">
                  <c:v>0.12467061923583662</c:v>
                </c:pt>
                <c:pt idx="755">
                  <c:v>0.12467061923583662</c:v>
                </c:pt>
                <c:pt idx="756">
                  <c:v>0.12467061923583662</c:v>
                </c:pt>
                <c:pt idx="757">
                  <c:v>0.12516469038208169</c:v>
                </c:pt>
                <c:pt idx="758">
                  <c:v>0.12516469038208169</c:v>
                </c:pt>
                <c:pt idx="759">
                  <c:v>0.12516469038208169</c:v>
                </c:pt>
                <c:pt idx="760">
                  <c:v>0.12796442687747037</c:v>
                </c:pt>
                <c:pt idx="761">
                  <c:v>0.12796442687747037</c:v>
                </c:pt>
                <c:pt idx="762">
                  <c:v>0.12796442687747037</c:v>
                </c:pt>
                <c:pt idx="763">
                  <c:v>0.12796442687747037</c:v>
                </c:pt>
                <c:pt idx="764">
                  <c:v>0.12796442687747037</c:v>
                </c:pt>
                <c:pt idx="765">
                  <c:v>0.12796442687747037</c:v>
                </c:pt>
                <c:pt idx="766">
                  <c:v>0.12796442687747037</c:v>
                </c:pt>
                <c:pt idx="767">
                  <c:v>0.12796442687747037</c:v>
                </c:pt>
                <c:pt idx="768">
                  <c:v>0.12796442687747037</c:v>
                </c:pt>
                <c:pt idx="769">
                  <c:v>0.12796442687747037</c:v>
                </c:pt>
                <c:pt idx="770">
                  <c:v>0.12796442687747037</c:v>
                </c:pt>
                <c:pt idx="771">
                  <c:v>0.12796442687747037</c:v>
                </c:pt>
                <c:pt idx="772">
                  <c:v>0.12796442687747037</c:v>
                </c:pt>
                <c:pt idx="773">
                  <c:v>0.12796442687747037</c:v>
                </c:pt>
                <c:pt idx="774">
                  <c:v>0.12796442687747037</c:v>
                </c:pt>
                <c:pt idx="775">
                  <c:v>0.12796442687747037</c:v>
                </c:pt>
                <c:pt idx="776">
                  <c:v>0.12796442687747037</c:v>
                </c:pt>
                <c:pt idx="777">
                  <c:v>0.12829380764163373</c:v>
                </c:pt>
                <c:pt idx="778">
                  <c:v>0.12829380764163373</c:v>
                </c:pt>
                <c:pt idx="779">
                  <c:v>0.13224637681159421</c:v>
                </c:pt>
                <c:pt idx="780">
                  <c:v>0.13224637681159421</c:v>
                </c:pt>
                <c:pt idx="781">
                  <c:v>0.13224637681159421</c:v>
                </c:pt>
                <c:pt idx="782">
                  <c:v>0.13224637681159421</c:v>
                </c:pt>
                <c:pt idx="783">
                  <c:v>0.13224637681159421</c:v>
                </c:pt>
                <c:pt idx="784">
                  <c:v>0.13224637681159421</c:v>
                </c:pt>
                <c:pt idx="785">
                  <c:v>0.13224637681159421</c:v>
                </c:pt>
                <c:pt idx="786">
                  <c:v>0.13224637681159421</c:v>
                </c:pt>
                <c:pt idx="787">
                  <c:v>0.13224637681159421</c:v>
                </c:pt>
                <c:pt idx="788">
                  <c:v>0.13224637681159421</c:v>
                </c:pt>
                <c:pt idx="789">
                  <c:v>0.13224637681159421</c:v>
                </c:pt>
                <c:pt idx="790">
                  <c:v>0.13224637681159421</c:v>
                </c:pt>
                <c:pt idx="791">
                  <c:v>0.13224637681159421</c:v>
                </c:pt>
                <c:pt idx="792">
                  <c:v>0.13224637681159421</c:v>
                </c:pt>
                <c:pt idx="793">
                  <c:v>0.13224637681159421</c:v>
                </c:pt>
                <c:pt idx="794">
                  <c:v>0.13224637681159421</c:v>
                </c:pt>
                <c:pt idx="795">
                  <c:v>0.13224637681159421</c:v>
                </c:pt>
                <c:pt idx="796">
                  <c:v>0.13224637681159421</c:v>
                </c:pt>
                <c:pt idx="797">
                  <c:v>0.13224637681159421</c:v>
                </c:pt>
                <c:pt idx="798">
                  <c:v>0.13224637681159421</c:v>
                </c:pt>
                <c:pt idx="799">
                  <c:v>0.13224637681159421</c:v>
                </c:pt>
                <c:pt idx="800">
                  <c:v>0.13224637681159421</c:v>
                </c:pt>
                <c:pt idx="801">
                  <c:v>0.13224637681159421</c:v>
                </c:pt>
                <c:pt idx="802">
                  <c:v>0.13224637681159421</c:v>
                </c:pt>
                <c:pt idx="803">
                  <c:v>0.1324110671936759</c:v>
                </c:pt>
                <c:pt idx="804">
                  <c:v>0.13257575757575757</c:v>
                </c:pt>
                <c:pt idx="805">
                  <c:v>0.13339920948616601</c:v>
                </c:pt>
                <c:pt idx="806">
                  <c:v>0.13339920948616601</c:v>
                </c:pt>
                <c:pt idx="807">
                  <c:v>0.13339920948616601</c:v>
                </c:pt>
                <c:pt idx="808">
                  <c:v>0.13339920948616601</c:v>
                </c:pt>
                <c:pt idx="809">
                  <c:v>0.13339920948616601</c:v>
                </c:pt>
                <c:pt idx="810">
                  <c:v>0.1371870882740448</c:v>
                </c:pt>
                <c:pt idx="811">
                  <c:v>0.1371870882740448</c:v>
                </c:pt>
                <c:pt idx="812">
                  <c:v>0.1371870882740448</c:v>
                </c:pt>
                <c:pt idx="813">
                  <c:v>0.1371870882740448</c:v>
                </c:pt>
                <c:pt idx="814">
                  <c:v>0.1371870882740448</c:v>
                </c:pt>
                <c:pt idx="815">
                  <c:v>0.1371870882740448</c:v>
                </c:pt>
                <c:pt idx="816">
                  <c:v>0.1371870882740448</c:v>
                </c:pt>
                <c:pt idx="817">
                  <c:v>0.1371870882740448</c:v>
                </c:pt>
                <c:pt idx="818">
                  <c:v>0.1371870882740448</c:v>
                </c:pt>
                <c:pt idx="819">
                  <c:v>0.1371870882740448</c:v>
                </c:pt>
                <c:pt idx="820">
                  <c:v>0.1371870882740448</c:v>
                </c:pt>
                <c:pt idx="821">
                  <c:v>0.1371870882740448</c:v>
                </c:pt>
                <c:pt idx="822">
                  <c:v>0.1371870882740448</c:v>
                </c:pt>
                <c:pt idx="823">
                  <c:v>0.1371870882740448</c:v>
                </c:pt>
                <c:pt idx="824">
                  <c:v>0.1371870882740448</c:v>
                </c:pt>
                <c:pt idx="825">
                  <c:v>0.1371870882740448</c:v>
                </c:pt>
                <c:pt idx="826">
                  <c:v>0.1371870882740448</c:v>
                </c:pt>
                <c:pt idx="827">
                  <c:v>0.1371870882740448</c:v>
                </c:pt>
                <c:pt idx="828">
                  <c:v>0.1371870882740448</c:v>
                </c:pt>
                <c:pt idx="829">
                  <c:v>0.1371870882740448</c:v>
                </c:pt>
                <c:pt idx="830">
                  <c:v>0.1371870882740448</c:v>
                </c:pt>
                <c:pt idx="831">
                  <c:v>0.1371870882740448</c:v>
                </c:pt>
                <c:pt idx="832">
                  <c:v>0.1371870882740448</c:v>
                </c:pt>
                <c:pt idx="833">
                  <c:v>0.13784584980237155</c:v>
                </c:pt>
                <c:pt idx="834">
                  <c:v>0.13784584980237155</c:v>
                </c:pt>
                <c:pt idx="835">
                  <c:v>0.13784584980237155</c:v>
                </c:pt>
                <c:pt idx="836">
                  <c:v>0.13784584980237155</c:v>
                </c:pt>
                <c:pt idx="837">
                  <c:v>0.13801054018445322</c:v>
                </c:pt>
                <c:pt idx="838">
                  <c:v>0.1478919631093544</c:v>
                </c:pt>
                <c:pt idx="839">
                  <c:v>0.1478919631093544</c:v>
                </c:pt>
                <c:pt idx="840">
                  <c:v>0.1478919631093544</c:v>
                </c:pt>
                <c:pt idx="841">
                  <c:v>0.1478919631093544</c:v>
                </c:pt>
                <c:pt idx="842">
                  <c:v>0.1478919631093544</c:v>
                </c:pt>
                <c:pt idx="843">
                  <c:v>0.1478919631093544</c:v>
                </c:pt>
                <c:pt idx="844">
                  <c:v>0.1478919631093544</c:v>
                </c:pt>
                <c:pt idx="845">
                  <c:v>0.1478919631093544</c:v>
                </c:pt>
                <c:pt idx="846">
                  <c:v>0.1478919631093544</c:v>
                </c:pt>
                <c:pt idx="847">
                  <c:v>0.1478919631093544</c:v>
                </c:pt>
                <c:pt idx="848">
                  <c:v>0.1478919631093544</c:v>
                </c:pt>
                <c:pt idx="849">
                  <c:v>0.1478919631093544</c:v>
                </c:pt>
                <c:pt idx="850">
                  <c:v>0.1478919631093544</c:v>
                </c:pt>
                <c:pt idx="851">
                  <c:v>0.1478919631093544</c:v>
                </c:pt>
                <c:pt idx="852">
                  <c:v>0.1478919631093544</c:v>
                </c:pt>
                <c:pt idx="853">
                  <c:v>0.1478919631093544</c:v>
                </c:pt>
                <c:pt idx="854">
                  <c:v>0.1478919631093544</c:v>
                </c:pt>
                <c:pt idx="855">
                  <c:v>0.1478919631093544</c:v>
                </c:pt>
                <c:pt idx="856">
                  <c:v>0.1478919631093544</c:v>
                </c:pt>
                <c:pt idx="857">
                  <c:v>0.1478919631093544</c:v>
                </c:pt>
                <c:pt idx="858">
                  <c:v>0.1478919631093544</c:v>
                </c:pt>
                <c:pt idx="859">
                  <c:v>0.1478919631093544</c:v>
                </c:pt>
                <c:pt idx="860">
                  <c:v>0.1478919631093544</c:v>
                </c:pt>
                <c:pt idx="861">
                  <c:v>0.1478919631093544</c:v>
                </c:pt>
                <c:pt idx="862">
                  <c:v>0.1478919631093544</c:v>
                </c:pt>
                <c:pt idx="863">
                  <c:v>0.1478919631093544</c:v>
                </c:pt>
                <c:pt idx="864">
                  <c:v>0.1478919631093544</c:v>
                </c:pt>
                <c:pt idx="865">
                  <c:v>0.1478919631093544</c:v>
                </c:pt>
                <c:pt idx="866">
                  <c:v>0.1478919631093544</c:v>
                </c:pt>
                <c:pt idx="867">
                  <c:v>0.1478919631093544</c:v>
                </c:pt>
                <c:pt idx="868">
                  <c:v>0.1478919631093544</c:v>
                </c:pt>
                <c:pt idx="869">
                  <c:v>0.1478919631093544</c:v>
                </c:pt>
                <c:pt idx="870">
                  <c:v>0.1478919631093544</c:v>
                </c:pt>
                <c:pt idx="871">
                  <c:v>0.1478919631093544</c:v>
                </c:pt>
                <c:pt idx="872">
                  <c:v>0.1478919631093544</c:v>
                </c:pt>
                <c:pt idx="873">
                  <c:v>0.1478919631093544</c:v>
                </c:pt>
                <c:pt idx="874">
                  <c:v>0.1478919631093544</c:v>
                </c:pt>
                <c:pt idx="875">
                  <c:v>0.1478919631093544</c:v>
                </c:pt>
                <c:pt idx="876">
                  <c:v>0.1478919631093544</c:v>
                </c:pt>
                <c:pt idx="877">
                  <c:v>0.1478919631093544</c:v>
                </c:pt>
                <c:pt idx="878">
                  <c:v>0.1478919631093544</c:v>
                </c:pt>
                <c:pt idx="879">
                  <c:v>0.1478919631093544</c:v>
                </c:pt>
                <c:pt idx="880">
                  <c:v>0.1478919631093544</c:v>
                </c:pt>
                <c:pt idx="881">
                  <c:v>0.1478919631093544</c:v>
                </c:pt>
                <c:pt idx="882">
                  <c:v>0.1478919631093544</c:v>
                </c:pt>
                <c:pt idx="883">
                  <c:v>0.1478919631093544</c:v>
                </c:pt>
                <c:pt idx="884">
                  <c:v>0.1478919631093544</c:v>
                </c:pt>
                <c:pt idx="885">
                  <c:v>0.1478919631093544</c:v>
                </c:pt>
                <c:pt idx="886">
                  <c:v>0.1478919631093544</c:v>
                </c:pt>
                <c:pt idx="887">
                  <c:v>0.1478919631093544</c:v>
                </c:pt>
                <c:pt idx="888">
                  <c:v>0.1478919631093544</c:v>
                </c:pt>
                <c:pt idx="889">
                  <c:v>0.1478919631093544</c:v>
                </c:pt>
                <c:pt idx="890">
                  <c:v>0.1478919631093544</c:v>
                </c:pt>
                <c:pt idx="891">
                  <c:v>0.1478919631093544</c:v>
                </c:pt>
                <c:pt idx="892">
                  <c:v>0.1478919631093544</c:v>
                </c:pt>
                <c:pt idx="893">
                  <c:v>0.1478919631093544</c:v>
                </c:pt>
                <c:pt idx="894">
                  <c:v>0.1478919631093544</c:v>
                </c:pt>
                <c:pt idx="895">
                  <c:v>0.1478919631093544</c:v>
                </c:pt>
                <c:pt idx="896">
                  <c:v>0.1478919631093544</c:v>
                </c:pt>
                <c:pt idx="897">
                  <c:v>0.1478919631093544</c:v>
                </c:pt>
                <c:pt idx="898">
                  <c:v>0.1480566534914361</c:v>
                </c:pt>
                <c:pt idx="899">
                  <c:v>0.14822134387351779</c:v>
                </c:pt>
                <c:pt idx="900">
                  <c:v>0.15233860342555994</c:v>
                </c:pt>
                <c:pt idx="901">
                  <c:v>0.15233860342555994</c:v>
                </c:pt>
                <c:pt idx="902">
                  <c:v>0.15233860342555994</c:v>
                </c:pt>
                <c:pt idx="903">
                  <c:v>0.15233860342555994</c:v>
                </c:pt>
                <c:pt idx="904">
                  <c:v>0.15233860342555994</c:v>
                </c:pt>
                <c:pt idx="905">
                  <c:v>0.15233860342555994</c:v>
                </c:pt>
                <c:pt idx="906">
                  <c:v>0.15233860342555994</c:v>
                </c:pt>
                <c:pt idx="907">
                  <c:v>0.15233860342555994</c:v>
                </c:pt>
                <c:pt idx="908">
                  <c:v>0.15233860342555994</c:v>
                </c:pt>
                <c:pt idx="909">
                  <c:v>0.15233860342555994</c:v>
                </c:pt>
                <c:pt idx="910">
                  <c:v>0.15233860342555994</c:v>
                </c:pt>
                <c:pt idx="911">
                  <c:v>0.15233860342555994</c:v>
                </c:pt>
                <c:pt idx="912">
                  <c:v>0.15233860342555994</c:v>
                </c:pt>
                <c:pt idx="913">
                  <c:v>0.15233860342555994</c:v>
                </c:pt>
                <c:pt idx="914">
                  <c:v>0.15233860342555994</c:v>
                </c:pt>
                <c:pt idx="915">
                  <c:v>0.15233860342555994</c:v>
                </c:pt>
                <c:pt idx="916">
                  <c:v>0.15233860342555994</c:v>
                </c:pt>
                <c:pt idx="917">
                  <c:v>0.15233860342555994</c:v>
                </c:pt>
                <c:pt idx="918">
                  <c:v>0.15233860342555994</c:v>
                </c:pt>
                <c:pt idx="919">
                  <c:v>0.15233860342555994</c:v>
                </c:pt>
                <c:pt idx="920">
                  <c:v>0.15233860342555994</c:v>
                </c:pt>
                <c:pt idx="921">
                  <c:v>0.15233860342555994</c:v>
                </c:pt>
                <c:pt idx="922">
                  <c:v>0.15233860342555994</c:v>
                </c:pt>
                <c:pt idx="923">
                  <c:v>0.15233860342555994</c:v>
                </c:pt>
                <c:pt idx="924">
                  <c:v>0.15233860342555994</c:v>
                </c:pt>
                <c:pt idx="925">
                  <c:v>0.1553030303030303</c:v>
                </c:pt>
                <c:pt idx="926">
                  <c:v>0.1553030303030303</c:v>
                </c:pt>
                <c:pt idx="927">
                  <c:v>0.1553030303030303</c:v>
                </c:pt>
                <c:pt idx="928">
                  <c:v>0.1553030303030303</c:v>
                </c:pt>
                <c:pt idx="929">
                  <c:v>0.1553030303030303</c:v>
                </c:pt>
                <c:pt idx="930">
                  <c:v>0.1553030303030303</c:v>
                </c:pt>
                <c:pt idx="931">
                  <c:v>0.1553030303030303</c:v>
                </c:pt>
                <c:pt idx="932">
                  <c:v>0.1553030303030303</c:v>
                </c:pt>
                <c:pt idx="933">
                  <c:v>0.1553030303030303</c:v>
                </c:pt>
                <c:pt idx="934">
                  <c:v>0.1553030303030303</c:v>
                </c:pt>
                <c:pt idx="935">
                  <c:v>0.1553030303030303</c:v>
                </c:pt>
                <c:pt idx="936">
                  <c:v>0.1553030303030303</c:v>
                </c:pt>
                <c:pt idx="937">
                  <c:v>0.1553030303030303</c:v>
                </c:pt>
                <c:pt idx="938">
                  <c:v>0.1553030303030303</c:v>
                </c:pt>
                <c:pt idx="939">
                  <c:v>0.1553030303030303</c:v>
                </c:pt>
                <c:pt idx="940">
                  <c:v>0.1553030303030303</c:v>
                </c:pt>
                <c:pt idx="941">
                  <c:v>0.1553030303030303</c:v>
                </c:pt>
                <c:pt idx="942">
                  <c:v>0.1553030303030303</c:v>
                </c:pt>
                <c:pt idx="943">
                  <c:v>0.155467720685112</c:v>
                </c:pt>
                <c:pt idx="944">
                  <c:v>0.15596179183135706</c:v>
                </c:pt>
                <c:pt idx="945">
                  <c:v>0.15596179183135706</c:v>
                </c:pt>
                <c:pt idx="946">
                  <c:v>0.15596179183135706</c:v>
                </c:pt>
                <c:pt idx="947">
                  <c:v>0.15662055335968381</c:v>
                </c:pt>
                <c:pt idx="948">
                  <c:v>0.15662055335968381</c:v>
                </c:pt>
                <c:pt idx="949">
                  <c:v>0.15662055335968381</c:v>
                </c:pt>
                <c:pt idx="950">
                  <c:v>0.15662055335968381</c:v>
                </c:pt>
                <c:pt idx="951">
                  <c:v>0.15876152832674573</c:v>
                </c:pt>
                <c:pt idx="952">
                  <c:v>0.15876152832674573</c:v>
                </c:pt>
                <c:pt idx="953">
                  <c:v>0.15876152832674573</c:v>
                </c:pt>
                <c:pt idx="954">
                  <c:v>0.15876152832674573</c:v>
                </c:pt>
                <c:pt idx="955">
                  <c:v>0.15876152832674573</c:v>
                </c:pt>
                <c:pt idx="956">
                  <c:v>0.15876152832674573</c:v>
                </c:pt>
                <c:pt idx="957">
                  <c:v>0.15876152832674573</c:v>
                </c:pt>
                <c:pt idx="958">
                  <c:v>0.15876152832674573</c:v>
                </c:pt>
                <c:pt idx="959">
                  <c:v>0.15876152832674573</c:v>
                </c:pt>
                <c:pt idx="960">
                  <c:v>0.15876152832674573</c:v>
                </c:pt>
                <c:pt idx="961">
                  <c:v>0.15876152832674573</c:v>
                </c:pt>
                <c:pt idx="962">
                  <c:v>0.15876152832674573</c:v>
                </c:pt>
                <c:pt idx="963">
                  <c:v>0.15876152832674573</c:v>
                </c:pt>
                <c:pt idx="964">
                  <c:v>0.15909090909090909</c:v>
                </c:pt>
                <c:pt idx="965">
                  <c:v>0.15909090909090909</c:v>
                </c:pt>
                <c:pt idx="966">
                  <c:v>0.16304347826086957</c:v>
                </c:pt>
                <c:pt idx="967">
                  <c:v>0.16304347826086957</c:v>
                </c:pt>
                <c:pt idx="968">
                  <c:v>0.16304347826086957</c:v>
                </c:pt>
                <c:pt idx="969">
                  <c:v>0.16304347826086957</c:v>
                </c:pt>
                <c:pt idx="970">
                  <c:v>0.16304347826086957</c:v>
                </c:pt>
                <c:pt idx="971">
                  <c:v>0.16304347826086957</c:v>
                </c:pt>
                <c:pt idx="972">
                  <c:v>0.16304347826086957</c:v>
                </c:pt>
                <c:pt idx="973">
                  <c:v>0.16304347826086957</c:v>
                </c:pt>
                <c:pt idx="974">
                  <c:v>0.16304347826086957</c:v>
                </c:pt>
                <c:pt idx="975">
                  <c:v>0.16304347826086957</c:v>
                </c:pt>
                <c:pt idx="976">
                  <c:v>0.16304347826086957</c:v>
                </c:pt>
                <c:pt idx="977">
                  <c:v>0.16304347826086957</c:v>
                </c:pt>
                <c:pt idx="978">
                  <c:v>0.16304347826086957</c:v>
                </c:pt>
                <c:pt idx="979">
                  <c:v>0.16304347826086957</c:v>
                </c:pt>
                <c:pt idx="980">
                  <c:v>0.16304347826086957</c:v>
                </c:pt>
                <c:pt idx="981">
                  <c:v>0.16304347826086957</c:v>
                </c:pt>
                <c:pt idx="982">
                  <c:v>0.16304347826086957</c:v>
                </c:pt>
                <c:pt idx="983">
                  <c:v>0.16304347826086957</c:v>
                </c:pt>
                <c:pt idx="984">
                  <c:v>0.16304347826086957</c:v>
                </c:pt>
                <c:pt idx="985">
                  <c:v>0.16304347826086957</c:v>
                </c:pt>
                <c:pt idx="986">
                  <c:v>0.16304347826086957</c:v>
                </c:pt>
                <c:pt idx="987">
                  <c:v>0.16304347826086957</c:v>
                </c:pt>
                <c:pt idx="988">
                  <c:v>0.16304347826086957</c:v>
                </c:pt>
                <c:pt idx="989">
                  <c:v>0.16304347826086957</c:v>
                </c:pt>
                <c:pt idx="990">
                  <c:v>0.16419631093544138</c:v>
                </c:pt>
                <c:pt idx="991">
                  <c:v>0.16419631093544138</c:v>
                </c:pt>
                <c:pt idx="992">
                  <c:v>0.16419631093544138</c:v>
                </c:pt>
                <c:pt idx="993">
                  <c:v>0.16419631093544138</c:v>
                </c:pt>
                <c:pt idx="994">
                  <c:v>0.16419631093544138</c:v>
                </c:pt>
                <c:pt idx="995">
                  <c:v>0.16419631093544138</c:v>
                </c:pt>
                <c:pt idx="996">
                  <c:v>0.16419631093544138</c:v>
                </c:pt>
                <c:pt idx="997">
                  <c:v>0.16436100131752307</c:v>
                </c:pt>
                <c:pt idx="998">
                  <c:v>0.16716073781291171</c:v>
                </c:pt>
                <c:pt idx="999">
                  <c:v>0.16716073781291171</c:v>
                </c:pt>
                <c:pt idx="1000">
                  <c:v>0.16716073781291171</c:v>
                </c:pt>
                <c:pt idx="1001">
                  <c:v>0.16716073781291171</c:v>
                </c:pt>
                <c:pt idx="1002">
                  <c:v>0.16716073781291171</c:v>
                </c:pt>
                <c:pt idx="1003">
                  <c:v>0.16716073781291171</c:v>
                </c:pt>
                <c:pt idx="1004">
                  <c:v>0.16716073781291171</c:v>
                </c:pt>
                <c:pt idx="1005">
                  <c:v>0.16716073781291171</c:v>
                </c:pt>
                <c:pt idx="1006">
                  <c:v>0.16716073781291171</c:v>
                </c:pt>
                <c:pt idx="1007">
                  <c:v>0.16716073781291171</c:v>
                </c:pt>
                <c:pt idx="1008">
                  <c:v>0.16716073781291171</c:v>
                </c:pt>
                <c:pt idx="1009">
                  <c:v>0.16716073781291171</c:v>
                </c:pt>
                <c:pt idx="1010">
                  <c:v>0.16716073781291171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0.1676548089591568</c:v>
                </c:pt>
                <c:pt idx="1016">
                  <c:v>0.1676548089591568</c:v>
                </c:pt>
                <c:pt idx="1017">
                  <c:v>0.1676548089591568</c:v>
                </c:pt>
                <c:pt idx="1018">
                  <c:v>0.16963109354413702</c:v>
                </c:pt>
                <c:pt idx="1019">
                  <c:v>0.16963109354413702</c:v>
                </c:pt>
                <c:pt idx="1020">
                  <c:v>0.16963109354413702</c:v>
                </c:pt>
                <c:pt idx="1021">
                  <c:v>0.16963109354413702</c:v>
                </c:pt>
                <c:pt idx="1022">
                  <c:v>0.16963109354413702</c:v>
                </c:pt>
                <c:pt idx="1023">
                  <c:v>0.16963109354413702</c:v>
                </c:pt>
                <c:pt idx="1024">
                  <c:v>0.16963109354413702</c:v>
                </c:pt>
                <c:pt idx="1025">
                  <c:v>0.16963109354413702</c:v>
                </c:pt>
                <c:pt idx="1026">
                  <c:v>0.16963109354413702</c:v>
                </c:pt>
                <c:pt idx="1027">
                  <c:v>0.16963109354413702</c:v>
                </c:pt>
                <c:pt idx="1028">
                  <c:v>0.16963109354413702</c:v>
                </c:pt>
                <c:pt idx="1029">
                  <c:v>0.16963109354413702</c:v>
                </c:pt>
                <c:pt idx="1030">
                  <c:v>0.17045454545454544</c:v>
                </c:pt>
                <c:pt idx="1031">
                  <c:v>0.17045454545454544</c:v>
                </c:pt>
                <c:pt idx="1032">
                  <c:v>0.17045454545454544</c:v>
                </c:pt>
                <c:pt idx="1033">
                  <c:v>0.17045454545454544</c:v>
                </c:pt>
                <c:pt idx="1034">
                  <c:v>0.17045454545454544</c:v>
                </c:pt>
                <c:pt idx="1035">
                  <c:v>0.17160737812911725</c:v>
                </c:pt>
                <c:pt idx="1036">
                  <c:v>0.17160737812911725</c:v>
                </c:pt>
                <c:pt idx="1037">
                  <c:v>0.17160737812911725</c:v>
                </c:pt>
                <c:pt idx="1038">
                  <c:v>0.17160737812911725</c:v>
                </c:pt>
                <c:pt idx="1039">
                  <c:v>0.17160737812911725</c:v>
                </c:pt>
                <c:pt idx="1040">
                  <c:v>0.17160737812911725</c:v>
                </c:pt>
                <c:pt idx="1041">
                  <c:v>0.17160737812911725</c:v>
                </c:pt>
                <c:pt idx="1042">
                  <c:v>0.17177206851119894</c:v>
                </c:pt>
                <c:pt idx="1043">
                  <c:v>0.17720685111989459</c:v>
                </c:pt>
                <c:pt idx="1044">
                  <c:v>0.17720685111989459</c:v>
                </c:pt>
                <c:pt idx="1045">
                  <c:v>0.17720685111989459</c:v>
                </c:pt>
                <c:pt idx="1046">
                  <c:v>0.17720685111989459</c:v>
                </c:pt>
                <c:pt idx="1047">
                  <c:v>0.17720685111989459</c:v>
                </c:pt>
                <c:pt idx="1048">
                  <c:v>0.17720685111989459</c:v>
                </c:pt>
                <c:pt idx="1049">
                  <c:v>0.17720685111989459</c:v>
                </c:pt>
                <c:pt idx="1050">
                  <c:v>0.17720685111989459</c:v>
                </c:pt>
                <c:pt idx="1051">
                  <c:v>0.17720685111989459</c:v>
                </c:pt>
                <c:pt idx="1052">
                  <c:v>0.17720685111989459</c:v>
                </c:pt>
                <c:pt idx="1053">
                  <c:v>0.17720685111989459</c:v>
                </c:pt>
                <c:pt idx="1054">
                  <c:v>0.17720685111989459</c:v>
                </c:pt>
                <c:pt idx="1055">
                  <c:v>0.17720685111989459</c:v>
                </c:pt>
                <c:pt idx="1056">
                  <c:v>0.17720685111989459</c:v>
                </c:pt>
                <c:pt idx="1057">
                  <c:v>0.17720685111989459</c:v>
                </c:pt>
                <c:pt idx="1058">
                  <c:v>0.17720685111989459</c:v>
                </c:pt>
                <c:pt idx="1059">
                  <c:v>0.17720685111989459</c:v>
                </c:pt>
                <c:pt idx="1060">
                  <c:v>0.17720685111989459</c:v>
                </c:pt>
                <c:pt idx="1061">
                  <c:v>0.17720685111989459</c:v>
                </c:pt>
                <c:pt idx="1062">
                  <c:v>0.17720685111989459</c:v>
                </c:pt>
                <c:pt idx="1063">
                  <c:v>0.17720685111989459</c:v>
                </c:pt>
                <c:pt idx="1064">
                  <c:v>0.17720685111989459</c:v>
                </c:pt>
                <c:pt idx="1065">
                  <c:v>0.17720685111989459</c:v>
                </c:pt>
                <c:pt idx="1066">
                  <c:v>0.17720685111989459</c:v>
                </c:pt>
                <c:pt idx="1067">
                  <c:v>0.17720685111989459</c:v>
                </c:pt>
                <c:pt idx="1068">
                  <c:v>0.17720685111989459</c:v>
                </c:pt>
                <c:pt idx="1069">
                  <c:v>0.17720685111989459</c:v>
                </c:pt>
                <c:pt idx="1070">
                  <c:v>0.17720685111989459</c:v>
                </c:pt>
                <c:pt idx="1071">
                  <c:v>0.17720685111989459</c:v>
                </c:pt>
                <c:pt idx="1072">
                  <c:v>0.17720685111989459</c:v>
                </c:pt>
                <c:pt idx="1073">
                  <c:v>0.17720685111989459</c:v>
                </c:pt>
                <c:pt idx="1074">
                  <c:v>0.17720685111989459</c:v>
                </c:pt>
                <c:pt idx="1075">
                  <c:v>0.17720685111989459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0.17786561264822134</c:v>
                </c:pt>
                <c:pt idx="1080">
                  <c:v>0.18198287220026352</c:v>
                </c:pt>
                <c:pt idx="1081">
                  <c:v>0.18198287220026352</c:v>
                </c:pt>
                <c:pt idx="1082">
                  <c:v>0.18198287220026352</c:v>
                </c:pt>
                <c:pt idx="1083">
                  <c:v>0.18198287220026352</c:v>
                </c:pt>
                <c:pt idx="1084">
                  <c:v>0.18198287220026352</c:v>
                </c:pt>
                <c:pt idx="1085">
                  <c:v>0.18198287220026352</c:v>
                </c:pt>
                <c:pt idx="1086">
                  <c:v>0.18198287220026352</c:v>
                </c:pt>
                <c:pt idx="1087">
                  <c:v>0.18198287220026352</c:v>
                </c:pt>
                <c:pt idx="1088">
                  <c:v>0.18198287220026352</c:v>
                </c:pt>
                <c:pt idx="1089">
                  <c:v>0.18198287220026352</c:v>
                </c:pt>
                <c:pt idx="1090">
                  <c:v>0.18198287220026352</c:v>
                </c:pt>
                <c:pt idx="1091">
                  <c:v>0.18198287220026352</c:v>
                </c:pt>
                <c:pt idx="1092">
                  <c:v>0.18198287220026352</c:v>
                </c:pt>
                <c:pt idx="1093">
                  <c:v>0.18198287220026352</c:v>
                </c:pt>
                <c:pt idx="1094">
                  <c:v>0.18198287220026352</c:v>
                </c:pt>
                <c:pt idx="1095">
                  <c:v>0.18198287220026352</c:v>
                </c:pt>
                <c:pt idx="1096">
                  <c:v>0.18198287220026352</c:v>
                </c:pt>
                <c:pt idx="1097">
                  <c:v>0.18198287220026352</c:v>
                </c:pt>
                <c:pt idx="1098">
                  <c:v>0.18198287220026352</c:v>
                </c:pt>
                <c:pt idx="1099">
                  <c:v>0.18198287220026352</c:v>
                </c:pt>
                <c:pt idx="1100">
                  <c:v>0.18198287220026352</c:v>
                </c:pt>
                <c:pt idx="1101">
                  <c:v>0.18198287220026352</c:v>
                </c:pt>
                <c:pt idx="1102">
                  <c:v>0.18198287220026352</c:v>
                </c:pt>
                <c:pt idx="1103">
                  <c:v>0.18198287220026352</c:v>
                </c:pt>
                <c:pt idx="1104">
                  <c:v>0.18198287220026352</c:v>
                </c:pt>
                <c:pt idx="1105">
                  <c:v>0.18247694334650857</c:v>
                </c:pt>
                <c:pt idx="1106">
                  <c:v>0.18247694334650857</c:v>
                </c:pt>
                <c:pt idx="1107">
                  <c:v>0.18247694334650857</c:v>
                </c:pt>
                <c:pt idx="1108">
                  <c:v>0.18280632411067194</c:v>
                </c:pt>
                <c:pt idx="1109">
                  <c:v>0.18280632411067194</c:v>
                </c:pt>
                <c:pt idx="1110">
                  <c:v>0.18297101449275363</c:v>
                </c:pt>
                <c:pt idx="1111">
                  <c:v>0.18642951251646903</c:v>
                </c:pt>
                <c:pt idx="1112">
                  <c:v>0.18642951251646903</c:v>
                </c:pt>
                <c:pt idx="1113">
                  <c:v>0.18642951251646903</c:v>
                </c:pt>
                <c:pt idx="1114">
                  <c:v>0.18642951251646903</c:v>
                </c:pt>
                <c:pt idx="1115">
                  <c:v>0.18642951251646903</c:v>
                </c:pt>
                <c:pt idx="1116">
                  <c:v>0.18642951251646903</c:v>
                </c:pt>
                <c:pt idx="1117">
                  <c:v>0.18642951251646903</c:v>
                </c:pt>
                <c:pt idx="1118">
                  <c:v>0.18642951251646903</c:v>
                </c:pt>
                <c:pt idx="1119">
                  <c:v>0.18642951251646903</c:v>
                </c:pt>
                <c:pt idx="1120">
                  <c:v>0.18642951251646903</c:v>
                </c:pt>
                <c:pt idx="1121">
                  <c:v>0.18642951251646903</c:v>
                </c:pt>
                <c:pt idx="1122">
                  <c:v>0.18642951251646903</c:v>
                </c:pt>
                <c:pt idx="1123">
                  <c:v>0.18642951251646903</c:v>
                </c:pt>
                <c:pt idx="1124">
                  <c:v>0.18642951251646903</c:v>
                </c:pt>
                <c:pt idx="1125">
                  <c:v>0.18642951251646903</c:v>
                </c:pt>
                <c:pt idx="1126">
                  <c:v>0.18642951251646903</c:v>
                </c:pt>
                <c:pt idx="1127">
                  <c:v>0.18642951251646903</c:v>
                </c:pt>
                <c:pt idx="1128">
                  <c:v>0.18642951251646903</c:v>
                </c:pt>
                <c:pt idx="1129">
                  <c:v>0.18642951251646903</c:v>
                </c:pt>
                <c:pt idx="1130">
                  <c:v>0.18642951251646903</c:v>
                </c:pt>
                <c:pt idx="1131">
                  <c:v>0.18642951251646903</c:v>
                </c:pt>
                <c:pt idx="1132">
                  <c:v>0.18708827404479578</c:v>
                </c:pt>
                <c:pt idx="1133">
                  <c:v>0.18708827404479578</c:v>
                </c:pt>
                <c:pt idx="1134">
                  <c:v>0.18708827404479578</c:v>
                </c:pt>
                <c:pt idx="1135">
                  <c:v>0.18708827404479578</c:v>
                </c:pt>
                <c:pt idx="1136">
                  <c:v>0.18741765480895917</c:v>
                </c:pt>
                <c:pt idx="1137">
                  <c:v>0.18741765480895917</c:v>
                </c:pt>
                <c:pt idx="1138">
                  <c:v>0.18906455862977603</c:v>
                </c:pt>
                <c:pt idx="1139">
                  <c:v>0.18906455862977603</c:v>
                </c:pt>
                <c:pt idx="1140">
                  <c:v>0.18906455862977603</c:v>
                </c:pt>
                <c:pt idx="1141">
                  <c:v>0.18906455862977603</c:v>
                </c:pt>
                <c:pt idx="1142">
                  <c:v>0.18906455862977603</c:v>
                </c:pt>
                <c:pt idx="1143">
                  <c:v>0.18906455862977603</c:v>
                </c:pt>
                <c:pt idx="1144">
                  <c:v>0.18906455862977603</c:v>
                </c:pt>
                <c:pt idx="1145">
                  <c:v>0.18906455862977603</c:v>
                </c:pt>
                <c:pt idx="1146">
                  <c:v>0.18906455862977603</c:v>
                </c:pt>
                <c:pt idx="1147">
                  <c:v>0.18906455862977603</c:v>
                </c:pt>
                <c:pt idx="1148">
                  <c:v>0.18939393939393939</c:v>
                </c:pt>
                <c:pt idx="1149">
                  <c:v>0.18939393939393939</c:v>
                </c:pt>
                <c:pt idx="1150">
                  <c:v>0.18955862977602109</c:v>
                </c:pt>
                <c:pt idx="1151">
                  <c:v>0.19038208168642951</c:v>
                </c:pt>
                <c:pt idx="1152">
                  <c:v>0.19038208168642951</c:v>
                </c:pt>
                <c:pt idx="1153">
                  <c:v>0.19038208168642951</c:v>
                </c:pt>
                <c:pt idx="1154">
                  <c:v>0.19038208168642951</c:v>
                </c:pt>
                <c:pt idx="1155">
                  <c:v>0.19038208168642951</c:v>
                </c:pt>
                <c:pt idx="1156">
                  <c:v>0.19301712779973648</c:v>
                </c:pt>
                <c:pt idx="1157">
                  <c:v>0.19301712779973648</c:v>
                </c:pt>
                <c:pt idx="1158">
                  <c:v>0.19301712779973648</c:v>
                </c:pt>
                <c:pt idx="1159">
                  <c:v>0.19301712779973648</c:v>
                </c:pt>
                <c:pt idx="1160">
                  <c:v>0.19301712779973648</c:v>
                </c:pt>
                <c:pt idx="1161">
                  <c:v>0.19301712779973648</c:v>
                </c:pt>
                <c:pt idx="1162">
                  <c:v>0.19301712779973648</c:v>
                </c:pt>
                <c:pt idx="1163">
                  <c:v>0.19301712779973648</c:v>
                </c:pt>
                <c:pt idx="1164">
                  <c:v>0.19301712779973648</c:v>
                </c:pt>
                <c:pt idx="1165">
                  <c:v>0.19301712779973648</c:v>
                </c:pt>
                <c:pt idx="1166">
                  <c:v>0.19301712779973648</c:v>
                </c:pt>
                <c:pt idx="1167">
                  <c:v>0.19301712779973648</c:v>
                </c:pt>
                <c:pt idx="1168">
                  <c:v>0.19301712779973648</c:v>
                </c:pt>
                <c:pt idx="1169">
                  <c:v>0.19301712779973648</c:v>
                </c:pt>
                <c:pt idx="1170">
                  <c:v>0.19301712779973648</c:v>
                </c:pt>
                <c:pt idx="1171">
                  <c:v>0.19301712779973648</c:v>
                </c:pt>
                <c:pt idx="1172">
                  <c:v>0.19318181818181818</c:v>
                </c:pt>
                <c:pt idx="1173">
                  <c:v>0.19499341238471674</c:v>
                </c:pt>
                <c:pt idx="1174">
                  <c:v>0.19499341238471674</c:v>
                </c:pt>
                <c:pt idx="1175">
                  <c:v>0.19499341238471674</c:v>
                </c:pt>
                <c:pt idx="1176">
                  <c:v>0.19499341238471674</c:v>
                </c:pt>
                <c:pt idx="1177">
                  <c:v>0.19499341238471674</c:v>
                </c:pt>
                <c:pt idx="1178">
                  <c:v>0.19499341238471674</c:v>
                </c:pt>
                <c:pt idx="1179">
                  <c:v>0.19499341238471674</c:v>
                </c:pt>
                <c:pt idx="1180">
                  <c:v>0.19499341238471674</c:v>
                </c:pt>
                <c:pt idx="1181">
                  <c:v>0.19499341238471674</c:v>
                </c:pt>
                <c:pt idx="1182">
                  <c:v>0.19499341238471674</c:v>
                </c:pt>
                <c:pt idx="1183">
                  <c:v>0.19499341238471674</c:v>
                </c:pt>
                <c:pt idx="1184">
                  <c:v>0.19581686429512515</c:v>
                </c:pt>
                <c:pt idx="1185">
                  <c:v>0.19581686429512515</c:v>
                </c:pt>
                <c:pt idx="1186">
                  <c:v>0.19581686429512515</c:v>
                </c:pt>
                <c:pt idx="1187">
                  <c:v>0.19581686429512515</c:v>
                </c:pt>
                <c:pt idx="1188">
                  <c:v>0.19581686429512515</c:v>
                </c:pt>
                <c:pt idx="1189">
                  <c:v>0.19614624505928854</c:v>
                </c:pt>
                <c:pt idx="1190">
                  <c:v>0.19614624505928854</c:v>
                </c:pt>
                <c:pt idx="1191">
                  <c:v>0.1964756258234519</c:v>
                </c:pt>
                <c:pt idx="1192">
                  <c:v>0.1964756258234519</c:v>
                </c:pt>
                <c:pt idx="1193">
                  <c:v>0.19713438735177866</c:v>
                </c:pt>
                <c:pt idx="1194">
                  <c:v>0.19713438735177866</c:v>
                </c:pt>
                <c:pt idx="1195">
                  <c:v>0.19713438735177866</c:v>
                </c:pt>
                <c:pt idx="1196">
                  <c:v>0.19713438735177866</c:v>
                </c:pt>
                <c:pt idx="1197">
                  <c:v>0.19729907773386035</c:v>
                </c:pt>
                <c:pt idx="1198">
                  <c:v>0.19911067193675888</c:v>
                </c:pt>
                <c:pt idx="1199">
                  <c:v>0.19911067193675888</c:v>
                </c:pt>
                <c:pt idx="1200">
                  <c:v>0.19911067193675888</c:v>
                </c:pt>
                <c:pt idx="1201">
                  <c:v>0.19911067193675888</c:v>
                </c:pt>
                <c:pt idx="1202">
                  <c:v>0.19911067193675888</c:v>
                </c:pt>
                <c:pt idx="1203">
                  <c:v>0.19911067193675888</c:v>
                </c:pt>
                <c:pt idx="1204">
                  <c:v>0.19911067193675888</c:v>
                </c:pt>
                <c:pt idx="1205">
                  <c:v>0.19911067193675888</c:v>
                </c:pt>
                <c:pt idx="1206">
                  <c:v>0.19911067193675888</c:v>
                </c:pt>
                <c:pt idx="1207">
                  <c:v>0.19911067193675888</c:v>
                </c:pt>
                <c:pt idx="1208">
                  <c:v>0.19911067193675888</c:v>
                </c:pt>
                <c:pt idx="1209">
                  <c:v>0.19960474308300397</c:v>
                </c:pt>
                <c:pt idx="1210">
                  <c:v>0.19960474308300397</c:v>
                </c:pt>
                <c:pt idx="1211">
                  <c:v>0.19960474308300397</c:v>
                </c:pt>
                <c:pt idx="1212">
                  <c:v>0.20223978919631094</c:v>
                </c:pt>
                <c:pt idx="1213">
                  <c:v>0.20223978919631094</c:v>
                </c:pt>
                <c:pt idx="1214">
                  <c:v>0.20223978919631094</c:v>
                </c:pt>
                <c:pt idx="1215">
                  <c:v>0.20223978919631094</c:v>
                </c:pt>
                <c:pt idx="1216">
                  <c:v>0.20223978919631094</c:v>
                </c:pt>
                <c:pt idx="1217">
                  <c:v>0.20223978919631094</c:v>
                </c:pt>
                <c:pt idx="1218">
                  <c:v>0.20223978919631094</c:v>
                </c:pt>
                <c:pt idx="1219">
                  <c:v>0.20223978919631094</c:v>
                </c:pt>
                <c:pt idx="1220">
                  <c:v>0.20223978919631094</c:v>
                </c:pt>
                <c:pt idx="1221">
                  <c:v>0.20223978919631094</c:v>
                </c:pt>
                <c:pt idx="1222">
                  <c:v>0.20223978919631094</c:v>
                </c:pt>
                <c:pt idx="1223">
                  <c:v>0.20223978919631094</c:v>
                </c:pt>
                <c:pt idx="1224">
                  <c:v>0.20223978919631094</c:v>
                </c:pt>
                <c:pt idx="1225">
                  <c:v>0.20223978919631094</c:v>
                </c:pt>
                <c:pt idx="1226">
                  <c:v>0.20223978919631094</c:v>
                </c:pt>
                <c:pt idx="1227">
                  <c:v>0.20223978919631094</c:v>
                </c:pt>
                <c:pt idx="1228">
                  <c:v>0.2025691699604743</c:v>
                </c:pt>
                <c:pt idx="1229">
                  <c:v>0.2025691699604743</c:v>
                </c:pt>
                <c:pt idx="1230">
                  <c:v>0.20306324110671936</c:v>
                </c:pt>
                <c:pt idx="1231">
                  <c:v>0.20306324110671936</c:v>
                </c:pt>
                <c:pt idx="1232">
                  <c:v>0.20306324110671936</c:v>
                </c:pt>
                <c:pt idx="1233">
                  <c:v>0.20602766798418973</c:v>
                </c:pt>
                <c:pt idx="1234">
                  <c:v>0.20602766798418973</c:v>
                </c:pt>
                <c:pt idx="1235">
                  <c:v>0.20602766798418973</c:v>
                </c:pt>
                <c:pt idx="1236">
                  <c:v>0.20602766798418973</c:v>
                </c:pt>
                <c:pt idx="1237">
                  <c:v>0.20602766798418973</c:v>
                </c:pt>
                <c:pt idx="1238">
                  <c:v>0.20602766798418973</c:v>
                </c:pt>
                <c:pt idx="1239">
                  <c:v>0.20602766798418973</c:v>
                </c:pt>
                <c:pt idx="1240">
                  <c:v>0.20602766798418973</c:v>
                </c:pt>
                <c:pt idx="1241">
                  <c:v>0.20602766798418973</c:v>
                </c:pt>
                <c:pt idx="1242">
                  <c:v>0.20602766798418973</c:v>
                </c:pt>
                <c:pt idx="1243">
                  <c:v>0.20602766798418973</c:v>
                </c:pt>
                <c:pt idx="1244">
                  <c:v>0.20602766798418973</c:v>
                </c:pt>
                <c:pt idx="1245">
                  <c:v>0.20602766798418973</c:v>
                </c:pt>
                <c:pt idx="1246">
                  <c:v>0.20602766798418973</c:v>
                </c:pt>
                <c:pt idx="1247">
                  <c:v>0.20602766798418973</c:v>
                </c:pt>
                <c:pt idx="1248">
                  <c:v>0.20602766798418973</c:v>
                </c:pt>
                <c:pt idx="1249">
                  <c:v>0.20602766798418973</c:v>
                </c:pt>
                <c:pt idx="1250">
                  <c:v>0.20602766798418973</c:v>
                </c:pt>
                <c:pt idx="1251">
                  <c:v>0.20668642951251648</c:v>
                </c:pt>
                <c:pt idx="1252">
                  <c:v>0.20668642951251648</c:v>
                </c:pt>
                <c:pt idx="1253">
                  <c:v>0.20668642951251648</c:v>
                </c:pt>
                <c:pt idx="1254">
                  <c:v>0.20668642951251648</c:v>
                </c:pt>
                <c:pt idx="1255">
                  <c:v>0.20701581027667984</c:v>
                </c:pt>
                <c:pt idx="1256">
                  <c:v>0.20701581027667984</c:v>
                </c:pt>
                <c:pt idx="1257">
                  <c:v>0.2088274044795784</c:v>
                </c:pt>
                <c:pt idx="1258">
                  <c:v>0.2088274044795784</c:v>
                </c:pt>
                <c:pt idx="1259">
                  <c:v>0.2088274044795784</c:v>
                </c:pt>
                <c:pt idx="1260">
                  <c:v>0.2088274044795784</c:v>
                </c:pt>
                <c:pt idx="1261">
                  <c:v>0.2088274044795784</c:v>
                </c:pt>
                <c:pt idx="1262">
                  <c:v>0.2088274044795784</c:v>
                </c:pt>
                <c:pt idx="1263">
                  <c:v>0.2088274044795784</c:v>
                </c:pt>
                <c:pt idx="1264">
                  <c:v>0.2088274044795784</c:v>
                </c:pt>
                <c:pt idx="1265">
                  <c:v>0.2088274044795784</c:v>
                </c:pt>
                <c:pt idx="1266">
                  <c:v>0.2088274044795784</c:v>
                </c:pt>
                <c:pt idx="1267">
                  <c:v>0.2088274044795784</c:v>
                </c:pt>
                <c:pt idx="1268">
                  <c:v>0.20948616600790515</c:v>
                </c:pt>
                <c:pt idx="1269">
                  <c:v>0.20948616600790515</c:v>
                </c:pt>
                <c:pt idx="1270">
                  <c:v>0.20948616600790515</c:v>
                </c:pt>
                <c:pt idx="1271">
                  <c:v>0.20948616600790515</c:v>
                </c:pt>
                <c:pt idx="1272">
                  <c:v>0.20981554677206851</c:v>
                </c:pt>
                <c:pt idx="1273">
                  <c:v>0.20981554677206851</c:v>
                </c:pt>
                <c:pt idx="1274">
                  <c:v>0.21261528326745718</c:v>
                </c:pt>
                <c:pt idx="1275">
                  <c:v>0.21261528326745718</c:v>
                </c:pt>
                <c:pt idx="1276">
                  <c:v>0.21261528326745718</c:v>
                </c:pt>
                <c:pt idx="1277">
                  <c:v>0.21261528326745718</c:v>
                </c:pt>
                <c:pt idx="1278">
                  <c:v>0.21261528326745718</c:v>
                </c:pt>
                <c:pt idx="1279">
                  <c:v>0.21261528326745718</c:v>
                </c:pt>
                <c:pt idx="1280">
                  <c:v>0.21261528326745718</c:v>
                </c:pt>
                <c:pt idx="1281">
                  <c:v>0.21261528326745718</c:v>
                </c:pt>
                <c:pt idx="1282">
                  <c:v>0.21261528326745718</c:v>
                </c:pt>
                <c:pt idx="1283">
                  <c:v>0.21261528326745718</c:v>
                </c:pt>
                <c:pt idx="1284">
                  <c:v>0.21261528326745718</c:v>
                </c:pt>
                <c:pt idx="1285">
                  <c:v>0.21261528326745718</c:v>
                </c:pt>
                <c:pt idx="1286">
                  <c:v>0.21261528326745718</c:v>
                </c:pt>
                <c:pt idx="1287">
                  <c:v>0.21261528326745718</c:v>
                </c:pt>
                <c:pt idx="1288">
                  <c:v>0.21261528326745718</c:v>
                </c:pt>
                <c:pt idx="1289">
                  <c:v>0.21261528326745718</c:v>
                </c:pt>
                <c:pt idx="1290">
                  <c:v>0.21261528326745718</c:v>
                </c:pt>
                <c:pt idx="1291">
                  <c:v>0.21277997364953888</c:v>
                </c:pt>
                <c:pt idx="1292">
                  <c:v>0.21310935441370224</c:v>
                </c:pt>
                <c:pt idx="1293">
                  <c:v>0.21310935441370224</c:v>
                </c:pt>
                <c:pt idx="1294">
                  <c:v>0.21706192358366272</c:v>
                </c:pt>
                <c:pt idx="1295">
                  <c:v>0.21706192358366272</c:v>
                </c:pt>
                <c:pt idx="1296">
                  <c:v>0.21706192358366272</c:v>
                </c:pt>
                <c:pt idx="1297">
                  <c:v>0.21706192358366272</c:v>
                </c:pt>
                <c:pt idx="1298">
                  <c:v>0.21706192358366272</c:v>
                </c:pt>
                <c:pt idx="1299">
                  <c:v>0.21706192358366272</c:v>
                </c:pt>
                <c:pt idx="1300">
                  <c:v>0.21706192358366272</c:v>
                </c:pt>
                <c:pt idx="1301">
                  <c:v>0.21706192358366272</c:v>
                </c:pt>
                <c:pt idx="1302">
                  <c:v>0.21706192358366272</c:v>
                </c:pt>
                <c:pt idx="1303">
                  <c:v>0.21706192358366272</c:v>
                </c:pt>
                <c:pt idx="1304">
                  <c:v>0.21706192358366272</c:v>
                </c:pt>
                <c:pt idx="1305">
                  <c:v>0.21706192358366272</c:v>
                </c:pt>
                <c:pt idx="1306">
                  <c:v>0.21706192358366272</c:v>
                </c:pt>
                <c:pt idx="1307">
                  <c:v>0.21706192358366272</c:v>
                </c:pt>
                <c:pt idx="1308">
                  <c:v>0.21706192358366272</c:v>
                </c:pt>
                <c:pt idx="1309">
                  <c:v>0.21706192358366272</c:v>
                </c:pt>
                <c:pt idx="1310">
                  <c:v>0.21706192358366272</c:v>
                </c:pt>
                <c:pt idx="1311">
                  <c:v>0.21706192358366272</c:v>
                </c:pt>
                <c:pt idx="1312">
                  <c:v>0.21706192358366272</c:v>
                </c:pt>
                <c:pt idx="1313">
                  <c:v>0.21706192358366272</c:v>
                </c:pt>
                <c:pt idx="1314">
                  <c:v>0.21706192358366272</c:v>
                </c:pt>
                <c:pt idx="1315">
                  <c:v>0.21706192358366272</c:v>
                </c:pt>
                <c:pt idx="1316">
                  <c:v>0.21706192358366272</c:v>
                </c:pt>
                <c:pt idx="1317">
                  <c:v>0.21706192358366272</c:v>
                </c:pt>
                <c:pt idx="1318">
                  <c:v>0.21739130434782608</c:v>
                </c:pt>
                <c:pt idx="1319">
                  <c:v>0.21739130434782608</c:v>
                </c:pt>
                <c:pt idx="1320">
                  <c:v>0.21755599472990778</c:v>
                </c:pt>
                <c:pt idx="1321">
                  <c:v>0.21936758893280633</c:v>
                </c:pt>
                <c:pt idx="1322">
                  <c:v>0.21936758893280633</c:v>
                </c:pt>
                <c:pt idx="1323">
                  <c:v>0.21936758893280633</c:v>
                </c:pt>
                <c:pt idx="1324">
                  <c:v>0.21936758893280633</c:v>
                </c:pt>
                <c:pt idx="1325">
                  <c:v>0.21936758893280633</c:v>
                </c:pt>
                <c:pt idx="1326">
                  <c:v>0.21936758893280633</c:v>
                </c:pt>
                <c:pt idx="1327">
                  <c:v>0.21936758893280633</c:v>
                </c:pt>
                <c:pt idx="1328">
                  <c:v>0.21936758893280633</c:v>
                </c:pt>
                <c:pt idx="1329">
                  <c:v>0.21936758893280633</c:v>
                </c:pt>
                <c:pt idx="1330">
                  <c:v>0.21936758893280633</c:v>
                </c:pt>
                <c:pt idx="1331">
                  <c:v>0.21936758893280633</c:v>
                </c:pt>
                <c:pt idx="1332">
                  <c:v>0.219532279314888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0.22249670619235837</c:v>
                </c:pt>
                <c:pt idx="1336">
                  <c:v>0.22249670619235837</c:v>
                </c:pt>
                <c:pt idx="1337">
                  <c:v>0.22249670619235837</c:v>
                </c:pt>
                <c:pt idx="1338">
                  <c:v>0.22249670619235837</c:v>
                </c:pt>
                <c:pt idx="1339">
                  <c:v>0.22249670619235837</c:v>
                </c:pt>
                <c:pt idx="1340">
                  <c:v>0.22249670619235837</c:v>
                </c:pt>
                <c:pt idx="1341">
                  <c:v>0.22249670619235837</c:v>
                </c:pt>
                <c:pt idx="1342">
                  <c:v>0.22249670619235837</c:v>
                </c:pt>
                <c:pt idx="1343">
                  <c:v>0.22249670619235837</c:v>
                </c:pt>
                <c:pt idx="1344">
                  <c:v>0.22249670619235837</c:v>
                </c:pt>
                <c:pt idx="1345">
                  <c:v>0.22249670619235837</c:v>
                </c:pt>
                <c:pt idx="1346">
                  <c:v>0.22249670619235837</c:v>
                </c:pt>
                <c:pt idx="1347">
                  <c:v>0.22249670619235837</c:v>
                </c:pt>
                <c:pt idx="1348">
                  <c:v>0.22249670619235837</c:v>
                </c:pt>
                <c:pt idx="1349">
                  <c:v>0.22249670619235837</c:v>
                </c:pt>
                <c:pt idx="1350">
                  <c:v>0.22249670619235837</c:v>
                </c:pt>
                <c:pt idx="1351">
                  <c:v>0.22430830039525693</c:v>
                </c:pt>
                <c:pt idx="1352">
                  <c:v>0.22430830039525693</c:v>
                </c:pt>
                <c:pt idx="1353">
                  <c:v>0.22430830039525693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0.22480237154150198</c:v>
                </c:pt>
                <c:pt idx="1363">
                  <c:v>0.22480237154150198</c:v>
                </c:pt>
                <c:pt idx="1364">
                  <c:v>0.22480237154150198</c:v>
                </c:pt>
                <c:pt idx="1365">
                  <c:v>0.2257905138339921</c:v>
                </c:pt>
                <c:pt idx="1366">
                  <c:v>0.2257905138339921</c:v>
                </c:pt>
                <c:pt idx="1367">
                  <c:v>0.2257905138339921</c:v>
                </c:pt>
                <c:pt idx="1368">
                  <c:v>0.2257905138339921</c:v>
                </c:pt>
                <c:pt idx="1369">
                  <c:v>0.2257905138339921</c:v>
                </c:pt>
                <c:pt idx="1370">
                  <c:v>0.2257905138339921</c:v>
                </c:pt>
                <c:pt idx="1371">
                  <c:v>0.22957839262187088</c:v>
                </c:pt>
                <c:pt idx="1372">
                  <c:v>0.22957839262187088</c:v>
                </c:pt>
                <c:pt idx="1373">
                  <c:v>0.22957839262187088</c:v>
                </c:pt>
                <c:pt idx="1374">
                  <c:v>0.22957839262187088</c:v>
                </c:pt>
                <c:pt idx="1375">
                  <c:v>0.22957839262187088</c:v>
                </c:pt>
                <c:pt idx="1376">
                  <c:v>0.22957839262187088</c:v>
                </c:pt>
                <c:pt idx="1377">
                  <c:v>0.22957839262187088</c:v>
                </c:pt>
                <c:pt idx="1378">
                  <c:v>0.22957839262187088</c:v>
                </c:pt>
                <c:pt idx="1379">
                  <c:v>0.22957839262187088</c:v>
                </c:pt>
                <c:pt idx="1380">
                  <c:v>0.22957839262187088</c:v>
                </c:pt>
                <c:pt idx="1381">
                  <c:v>0.22957839262187088</c:v>
                </c:pt>
                <c:pt idx="1382">
                  <c:v>0.22957839262187088</c:v>
                </c:pt>
                <c:pt idx="1383">
                  <c:v>0.22957839262187088</c:v>
                </c:pt>
                <c:pt idx="1384">
                  <c:v>0.22957839262187088</c:v>
                </c:pt>
                <c:pt idx="1385">
                  <c:v>0.22957839262187088</c:v>
                </c:pt>
                <c:pt idx="1386">
                  <c:v>0.22957839262187088</c:v>
                </c:pt>
                <c:pt idx="1387">
                  <c:v>0.22957839262187088</c:v>
                </c:pt>
                <c:pt idx="1388">
                  <c:v>0.22957839262187088</c:v>
                </c:pt>
                <c:pt idx="1389">
                  <c:v>0.22957839262187088</c:v>
                </c:pt>
                <c:pt idx="1390">
                  <c:v>0.22957839262187088</c:v>
                </c:pt>
                <c:pt idx="1391">
                  <c:v>0.22957839262187088</c:v>
                </c:pt>
                <c:pt idx="1392">
                  <c:v>0.22957839262187088</c:v>
                </c:pt>
                <c:pt idx="1393">
                  <c:v>0.22957839262187088</c:v>
                </c:pt>
                <c:pt idx="1394">
                  <c:v>0.22974308300395258</c:v>
                </c:pt>
                <c:pt idx="1395">
                  <c:v>0.23089591567852438</c:v>
                </c:pt>
                <c:pt idx="1396">
                  <c:v>0.23089591567852438</c:v>
                </c:pt>
                <c:pt idx="1397">
                  <c:v>0.23089591567852438</c:v>
                </c:pt>
                <c:pt idx="1398">
                  <c:v>0.23089591567852438</c:v>
                </c:pt>
                <c:pt idx="1399">
                  <c:v>0.23089591567852438</c:v>
                </c:pt>
                <c:pt idx="1400">
                  <c:v>0.23089591567852438</c:v>
                </c:pt>
                <c:pt idx="1401">
                  <c:v>0.23089591567852438</c:v>
                </c:pt>
                <c:pt idx="1402">
                  <c:v>0.23106060606060605</c:v>
                </c:pt>
                <c:pt idx="1403">
                  <c:v>0.2330368906455863</c:v>
                </c:pt>
                <c:pt idx="1404">
                  <c:v>0.2330368906455863</c:v>
                </c:pt>
                <c:pt idx="1405">
                  <c:v>0.2330368906455863</c:v>
                </c:pt>
                <c:pt idx="1406">
                  <c:v>0.2330368906455863</c:v>
                </c:pt>
                <c:pt idx="1407">
                  <c:v>0.2330368906455863</c:v>
                </c:pt>
                <c:pt idx="1408">
                  <c:v>0.2330368906455863</c:v>
                </c:pt>
                <c:pt idx="1409">
                  <c:v>0.2330368906455863</c:v>
                </c:pt>
                <c:pt idx="1410">
                  <c:v>0.2330368906455863</c:v>
                </c:pt>
                <c:pt idx="1411">
                  <c:v>0.2330368906455863</c:v>
                </c:pt>
                <c:pt idx="1412">
                  <c:v>0.2330368906455863</c:v>
                </c:pt>
                <c:pt idx="1413">
                  <c:v>0.2330368906455863</c:v>
                </c:pt>
                <c:pt idx="1414">
                  <c:v>0.2330368906455863</c:v>
                </c:pt>
                <c:pt idx="1415">
                  <c:v>0.23402503293807642</c:v>
                </c:pt>
                <c:pt idx="1416">
                  <c:v>0.23402503293807642</c:v>
                </c:pt>
                <c:pt idx="1417">
                  <c:v>0.23402503293807642</c:v>
                </c:pt>
                <c:pt idx="1418">
                  <c:v>0.23402503293807642</c:v>
                </c:pt>
                <c:pt idx="1419">
                  <c:v>0.23402503293807642</c:v>
                </c:pt>
                <c:pt idx="1420">
                  <c:v>0.23402503293807642</c:v>
                </c:pt>
                <c:pt idx="1421">
                  <c:v>0.24143610013175232</c:v>
                </c:pt>
                <c:pt idx="1422">
                  <c:v>0.24143610013175232</c:v>
                </c:pt>
                <c:pt idx="1423">
                  <c:v>0.24143610013175232</c:v>
                </c:pt>
                <c:pt idx="1424">
                  <c:v>0.24143610013175232</c:v>
                </c:pt>
                <c:pt idx="1425">
                  <c:v>0.24143610013175232</c:v>
                </c:pt>
                <c:pt idx="1426">
                  <c:v>0.24143610013175232</c:v>
                </c:pt>
                <c:pt idx="1427">
                  <c:v>0.24143610013175232</c:v>
                </c:pt>
                <c:pt idx="1428">
                  <c:v>0.24143610013175232</c:v>
                </c:pt>
                <c:pt idx="1429">
                  <c:v>0.24143610013175232</c:v>
                </c:pt>
                <c:pt idx="1430">
                  <c:v>0.24143610013175232</c:v>
                </c:pt>
                <c:pt idx="1431">
                  <c:v>0.24143610013175232</c:v>
                </c:pt>
                <c:pt idx="1432">
                  <c:v>0.24143610013175232</c:v>
                </c:pt>
                <c:pt idx="1433">
                  <c:v>0.24143610013175232</c:v>
                </c:pt>
                <c:pt idx="1434">
                  <c:v>0.24143610013175232</c:v>
                </c:pt>
                <c:pt idx="1435">
                  <c:v>0.24143610013175232</c:v>
                </c:pt>
                <c:pt idx="1436">
                  <c:v>0.24143610013175232</c:v>
                </c:pt>
                <c:pt idx="1437">
                  <c:v>0.24143610013175232</c:v>
                </c:pt>
                <c:pt idx="1438">
                  <c:v>0.24143610013175232</c:v>
                </c:pt>
                <c:pt idx="1439">
                  <c:v>0.24143610013175232</c:v>
                </c:pt>
                <c:pt idx="1440">
                  <c:v>0.24143610013175232</c:v>
                </c:pt>
                <c:pt idx="1441">
                  <c:v>0.24143610013175232</c:v>
                </c:pt>
                <c:pt idx="1442">
                  <c:v>0.24143610013175232</c:v>
                </c:pt>
                <c:pt idx="1443">
                  <c:v>0.24143610013175232</c:v>
                </c:pt>
                <c:pt idx="1444">
                  <c:v>0.24143610013175232</c:v>
                </c:pt>
                <c:pt idx="1445">
                  <c:v>0.24143610013175232</c:v>
                </c:pt>
                <c:pt idx="1446">
                  <c:v>0.24143610013175232</c:v>
                </c:pt>
                <c:pt idx="1447">
                  <c:v>0.24143610013175232</c:v>
                </c:pt>
                <c:pt idx="1448">
                  <c:v>0.24143610013175232</c:v>
                </c:pt>
                <c:pt idx="1449">
                  <c:v>0.24143610013175232</c:v>
                </c:pt>
                <c:pt idx="1450">
                  <c:v>0.24143610013175232</c:v>
                </c:pt>
                <c:pt idx="1451">
                  <c:v>0.24143610013175232</c:v>
                </c:pt>
                <c:pt idx="1452">
                  <c:v>0.24143610013175232</c:v>
                </c:pt>
                <c:pt idx="1453">
                  <c:v>0.24143610013175232</c:v>
                </c:pt>
                <c:pt idx="1454">
                  <c:v>0.24143610013175232</c:v>
                </c:pt>
                <c:pt idx="1455">
                  <c:v>0.24143610013175232</c:v>
                </c:pt>
                <c:pt idx="1456">
                  <c:v>0.24143610013175232</c:v>
                </c:pt>
                <c:pt idx="1457">
                  <c:v>0.24143610013175232</c:v>
                </c:pt>
                <c:pt idx="1458">
                  <c:v>0.24143610013175232</c:v>
                </c:pt>
                <c:pt idx="1459">
                  <c:v>0.24143610013175232</c:v>
                </c:pt>
                <c:pt idx="1460">
                  <c:v>0.24143610013175232</c:v>
                </c:pt>
                <c:pt idx="1461">
                  <c:v>0.24143610013175232</c:v>
                </c:pt>
                <c:pt idx="1462">
                  <c:v>0.24143610013175232</c:v>
                </c:pt>
                <c:pt idx="1463">
                  <c:v>0.24143610013175232</c:v>
                </c:pt>
                <c:pt idx="1464">
                  <c:v>0.24143610013175232</c:v>
                </c:pt>
                <c:pt idx="1465">
                  <c:v>0.24143610013175232</c:v>
                </c:pt>
                <c:pt idx="1466">
                  <c:v>0.24308300395256918</c:v>
                </c:pt>
                <c:pt idx="1467">
                  <c:v>0.24308300395256918</c:v>
                </c:pt>
                <c:pt idx="1468">
                  <c:v>0.24308300395256918</c:v>
                </c:pt>
                <c:pt idx="1469">
                  <c:v>0.24308300395256918</c:v>
                </c:pt>
                <c:pt idx="1470">
                  <c:v>0.24308300395256918</c:v>
                </c:pt>
                <c:pt idx="1471">
                  <c:v>0.24308300395256918</c:v>
                </c:pt>
                <c:pt idx="1472">
                  <c:v>0.24308300395256918</c:v>
                </c:pt>
                <c:pt idx="1473">
                  <c:v>0.24308300395256918</c:v>
                </c:pt>
                <c:pt idx="1474">
                  <c:v>0.24308300395256918</c:v>
                </c:pt>
                <c:pt idx="1475">
                  <c:v>0.24308300395256918</c:v>
                </c:pt>
                <c:pt idx="1476">
                  <c:v>0.24341238471673254</c:v>
                </c:pt>
                <c:pt idx="1477">
                  <c:v>0.24341238471673254</c:v>
                </c:pt>
                <c:pt idx="1478">
                  <c:v>0.24917654808959155</c:v>
                </c:pt>
                <c:pt idx="1479">
                  <c:v>0.24917654808959155</c:v>
                </c:pt>
                <c:pt idx="1480">
                  <c:v>0.24917654808959155</c:v>
                </c:pt>
                <c:pt idx="1481">
                  <c:v>0.24917654808959155</c:v>
                </c:pt>
                <c:pt idx="1482">
                  <c:v>0.24917654808959155</c:v>
                </c:pt>
                <c:pt idx="1483">
                  <c:v>0.24917654808959155</c:v>
                </c:pt>
                <c:pt idx="1484">
                  <c:v>0.24917654808959155</c:v>
                </c:pt>
                <c:pt idx="1485">
                  <c:v>0.24917654808959155</c:v>
                </c:pt>
                <c:pt idx="1486">
                  <c:v>0.24917654808959155</c:v>
                </c:pt>
                <c:pt idx="1487">
                  <c:v>0.24917654808959155</c:v>
                </c:pt>
                <c:pt idx="1488">
                  <c:v>0.24917654808959155</c:v>
                </c:pt>
                <c:pt idx="1489">
                  <c:v>0.24917654808959155</c:v>
                </c:pt>
                <c:pt idx="1490">
                  <c:v>0.24917654808959155</c:v>
                </c:pt>
                <c:pt idx="1491">
                  <c:v>0.24917654808959155</c:v>
                </c:pt>
                <c:pt idx="1492">
                  <c:v>0.24917654808959155</c:v>
                </c:pt>
                <c:pt idx="1493">
                  <c:v>0.24917654808959155</c:v>
                </c:pt>
                <c:pt idx="1494">
                  <c:v>0.24917654808959155</c:v>
                </c:pt>
                <c:pt idx="1495">
                  <c:v>0.24917654808959155</c:v>
                </c:pt>
                <c:pt idx="1496">
                  <c:v>0.24917654808959155</c:v>
                </c:pt>
                <c:pt idx="1497">
                  <c:v>0.24917654808959155</c:v>
                </c:pt>
                <c:pt idx="1498">
                  <c:v>0.24917654808959155</c:v>
                </c:pt>
                <c:pt idx="1499">
                  <c:v>0.24917654808959155</c:v>
                </c:pt>
                <c:pt idx="1500">
                  <c:v>0.24917654808959155</c:v>
                </c:pt>
                <c:pt idx="1501">
                  <c:v>0.24917654808959155</c:v>
                </c:pt>
                <c:pt idx="1502">
                  <c:v>0.24917654808959155</c:v>
                </c:pt>
                <c:pt idx="1503">
                  <c:v>0.24917654808959155</c:v>
                </c:pt>
                <c:pt idx="1504">
                  <c:v>0.24917654808959155</c:v>
                </c:pt>
                <c:pt idx="1505">
                  <c:v>0.24917654808959155</c:v>
                </c:pt>
                <c:pt idx="1506">
                  <c:v>0.24917654808959155</c:v>
                </c:pt>
                <c:pt idx="1507">
                  <c:v>0.24917654808959155</c:v>
                </c:pt>
                <c:pt idx="1508">
                  <c:v>0.24917654808959155</c:v>
                </c:pt>
                <c:pt idx="1509">
                  <c:v>0.24917654808959155</c:v>
                </c:pt>
                <c:pt idx="1510">
                  <c:v>0.24917654808959155</c:v>
                </c:pt>
                <c:pt idx="1511">
                  <c:v>0.24917654808959155</c:v>
                </c:pt>
                <c:pt idx="1512">
                  <c:v>0.24917654808959155</c:v>
                </c:pt>
                <c:pt idx="1513">
                  <c:v>0.24950592885375494</c:v>
                </c:pt>
                <c:pt idx="1514">
                  <c:v>0.24950592885375494</c:v>
                </c:pt>
                <c:pt idx="1515">
                  <c:v>0.24983530961791831</c:v>
                </c:pt>
                <c:pt idx="1516">
                  <c:v>0.24983530961791831</c:v>
                </c:pt>
                <c:pt idx="1517">
                  <c:v>0.25082345191040845</c:v>
                </c:pt>
                <c:pt idx="1518">
                  <c:v>0.25082345191040845</c:v>
                </c:pt>
                <c:pt idx="1519">
                  <c:v>0.25082345191040845</c:v>
                </c:pt>
                <c:pt idx="1520">
                  <c:v>0.25082345191040845</c:v>
                </c:pt>
                <c:pt idx="1521">
                  <c:v>0.25082345191040845</c:v>
                </c:pt>
                <c:pt idx="1522">
                  <c:v>0.25082345191040845</c:v>
                </c:pt>
                <c:pt idx="1523">
                  <c:v>0.26136363636363635</c:v>
                </c:pt>
                <c:pt idx="1524">
                  <c:v>0.26136363636363635</c:v>
                </c:pt>
                <c:pt idx="1525">
                  <c:v>0.26136363636363635</c:v>
                </c:pt>
                <c:pt idx="1526">
                  <c:v>0.26136363636363635</c:v>
                </c:pt>
                <c:pt idx="1527">
                  <c:v>0.26136363636363635</c:v>
                </c:pt>
                <c:pt idx="1528">
                  <c:v>0.26136363636363635</c:v>
                </c:pt>
                <c:pt idx="1529">
                  <c:v>0.26136363636363635</c:v>
                </c:pt>
                <c:pt idx="1530">
                  <c:v>0.26136363636363635</c:v>
                </c:pt>
                <c:pt idx="1531">
                  <c:v>0.26136363636363635</c:v>
                </c:pt>
                <c:pt idx="1532">
                  <c:v>0.26136363636363635</c:v>
                </c:pt>
                <c:pt idx="1533">
                  <c:v>0.26136363636363635</c:v>
                </c:pt>
                <c:pt idx="1534">
                  <c:v>0.26136363636363635</c:v>
                </c:pt>
                <c:pt idx="1535">
                  <c:v>0.26136363636363635</c:v>
                </c:pt>
                <c:pt idx="1536">
                  <c:v>0.26136363636363635</c:v>
                </c:pt>
                <c:pt idx="1537">
                  <c:v>0.26136363636363635</c:v>
                </c:pt>
                <c:pt idx="1538">
                  <c:v>0.26136363636363635</c:v>
                </c:pt>
                <c:pt idx="1539">
                  <c:v>0.26136363636363635</c:v>
                </c:pt>
                <c:pt idx="1540">
                  <c:v>0.26136363636363635</c:v>
                </c:pt>
                <c:pt idx="1541">
                  <c:v>0.26136363636363635</c:v>
                </c:pt>
                <c:pt idx="1542">
                  <c:v>0.26136363636363635</c:v>
                </c:pt>
                <c:pt idx="1543">
                  <c:v>0.26136363636363635</c:v>
                </c:pt>
                <c:pt idx="1544">
                  <c:v>0.26136363636363635</c:v>
                </c:pt>
                <c:pt idx="1545">
                  <c:v>0.26136363636363635</c:v>
                </c:pt>
                <c:pt idx="1546">
                  <c:v>0.26136363636363635</c:v>
                </c:pt>
                <c:pt idx="1547">
                  <c:v>0.26136363636363635</c:v>
                </c:pt>
                <c:pt idx="1548">
                  <c:v>0.26136363636363635</c:v>
                </c:pt>
                <c:pt idx="1549">
                  <c:v>0.26136363636363635</c:v>
                </c:pt>
                <c:pt idx="1550">
                  <c:v>0.26136363636363635</c:v>
                </c:pt>
                <c:pt idx="1551">
                  <c:v>0.26136363636363635</c:v>
                </c:pt>
                <c:pt idx="1552">
                  <c:v>0.26136363636363635</c:v>
                </c:pt>
                <c:pt idx="1553">
                  <c:v>0.26136363636363635</c:v>
                </c:pt>
                <c:pt idx="1554">
                  <c:v>0.26136363636363635</c:v>
                </c:pt>
                <c:pt idx="1555">
                  <c:v>0.26136363636363635</c:v>
                </c:pt>
                <c:pt idx="1556">
                  <c:v>0.26136363636363635</c:v>
                </c:pt>
                <c:pt idx="1557">
                  <c:v>0.26136363636363635</c:v>
                </c:pt>
                <c:pt idx="1558">
                  <c:v>0.26136363636363635</c:v>
                </c:pt>
                <c:pt idx="1559">
                  <c:v>0.26136363636363635</c:v>
                </c:pt>
                <c:pt idx="1560">
                  <c:v>0.26136363636363635</c:v>
                </c:pt>
                <c:pt idx="1561">
                  <c:v>0.26136363636363635</c:v>
                </c:pt>
                <c:pt idx="1562">
                  <c:v>0.26136363636363635</c:v>
                </c:pt>
                <c:pt idx="1563">
                  <c:v>0.26136363636363635</c:v>
                </c:pt>
                <c:pt idx="1564">
                  <c:v>0.26136363636363635</c:v>
                </c:pt>
                <c:pt idx="1565">
                  <c:v>0.26136363636363635</c:v>
                </c:pt>
                <c:pt idx="1566">
                  <c:v>0.26136363636363635</c:v>
                </c:pt>
                <c:pt idx="1567">
                  <c:v>0.26136363636363635</c:v>
                </c:pt>
                <c:pt idx="1568">
                  <c:v>0.26136363636363635</c:v>
                </c:pt>
                <c:pt idx="1569">
                  <c:v>0.26136363636363635</c:v>
                </c:pt>
                <c:pt idx="1570">
                  <c:v>0.26136363636363635</c:v>
                </c:pt>
                <c:pt idx="1571">
                  <c:v>0.26136363636363635</c:v>
                </c:pt>
                <c:pt idx="1572">
                  <c:v>0.26136363636363635</c:v>
                </c:pt>
                <c:pt idx="1573">
                  <c:v>0.26136363636363635</c:v>
                </c:pt>
                <c:pt idx="1574">
                  <c:v>0.26136363636363635</c:v>
                </c:pt>
                <c:pt idx="1575">
                  <c:v>0.26136363636363635</c:v>
                </c:pt>
                <c:pt idx="1576">
                  <c:v>0.26136363636363635</c:v>
                </c:pt>
                <c:pt idx="1577">
                  <c:v>0.26136363636363635</c:v>
                </c:pt>
                <c:pt idx="1578">
                  <c:v>0.26136363636363635</c:v>
                </c:pt>
                <c:pt idx="1579">
                  <c:v>0.26136363636363635</c:v>
                </c:pt>
                <c:pt idx="1580">
                  <c:v>0.26136363636363635</c:v>
                </c:pt>
                <c:pt idx="1581">
                  <c:v>0.26136363636363635</c:v>
                </c:pt>
                <c:pt idx="1582">
                  <c:v>0.26136363636363635</c:v>
                </c:pt>
                <c:pt idx="1583">
                  <c:v>0.26136363636363635</c:v>
                </c:pt>
                <c:pt idx="1584">
                  <c:v>0.26136363636363635</c:v>
                </c:pt>
                <c:pt idx="1585">
                  <c:v>0.26136363636363635</c:v>
                </c:pt>
                <c:pt idx="1586">
                  <c:v>0.26136363636363635</c:v>
                </c:pt>
                <c:pt idx="1587">
                  <c:v>0.26284584980237152</c:v>
                </c:pt>
                <c:pt idx="1588">
                  <c:v>0.26284584980237152</c:v>
                </c:pt>
                <c:pt idx="1589">
                  <c:v>0.26284584980237152</c:v>
                </c:pt>
                <c:pt idx="1590">
                  <c:v>0.26284584980237152</c:v>
                </c:pt>
                <c:pt idx="1591">
                  <c:v>0.26284584980237152</c:v>
                </c:pt>
                <c:pt idx="1592">
                  <c:v>0.26284584980237152</c:v>
                </c:pt>
                <c:pt idx="1593">
                  <c:v>0.26284584980237152</c:v>
                </c:pt>
                <c:pt idx="1594">
                  <c:v>0.26284584980237152</c:v>
                </c:pt>
                <c:pt idx="1595">
                  <c:v>0.26284584980237152</c:v>
                </c:pt>
                <c:pt idx="1596">
                  <c:v>0.2635046113306983</c:v>
                </c:pt>
                <c:pt idx="1597">
                  <c:v>0.2635046113306983</c:v>
                </c:pt>
                <c:pt idx="1598">
                  <c:v>0.2635046113306983</c:v>
                </c:pt>
                <c:pt idx="1599">
                  <c:v>0.2635046113306983</c:v>
                </c:pt>
                <c:pt idx="1600">
                  <c:v>0.26366930171277997</c:v>
                </c:pt>
                <c:pt idx="1601">
                  <c:v>0.27223320158102765</c:v>
                </c:pt>
                <c:pt idx="1602">
                  <c:v>0.27223320158102765</c:v>
                </c:pt>
                <c:pt idx="1603">
                  <c:v>0.27223320158102765</c:v>
                </c:pt>
                <c:pt idx="1604">
                  <c:v>0.27223320158102765</c:v>
                </c:pt>
                <c:pt idx="1605">
                  <c:v>0.27223320158102765</c:v>
                </c:pt>
                <c:pt idx="1606">
                  <c:v>0.27223320158102765</c:v>
                </c:pt>
                <c:pt idx="1607">
                  <c:v>0.27223320158102765</c:v>
                </c:pt>
                <c:pt idx="1608">
                  <c:v>0.27223320158102765</c:v>
                </c:pt>
                <c:pt idx="1609">
                  <c:v>0.27223320158102765</c:v>
                </c:pt>
                <c:pt idx="1610">
                  <c:v>0.27223320158102765</c:v>
                </c:pt>
                <c:pt idx="1611">
                  <c:v>0.27223320158102765</c:v>
                </c:pt>
                <c:pt idx="1612">
                  <c:v>0.27223320158102765</c:v>
                </c:pt>
                <c:pt idx="1613">
                  <c:v>0.27223320158102765</c:v>
                </c:pt>
                <c:pt idx="1614">
                  <c:v>0.27223320158102765</c:v>
                </c:pt>
                <c:pt idx="1615">
                  <c:v>0.27223320158102765</c:v>
                </c:pt>
                <c:pt idx="1616">
                  <c:v>0.27223320158102765</c:v>
                </c:pt>
                <c:pt idx="1617">
                  <c:v>0.27223320158102765</c:v>
                </c:pt>
                <c:pt idx="1618">
                  <c:v>0.27223320158102765</c:v>
                </c:pt>
                <c:pt idx="1619">
                  <c:v>0.27223320158102765</c:v>
                </c:pt>
                <c:pt idx="1620">
                  <c:v>0.27223320158102765</c:v>
                </c:pt>
                <c:pt idx="1621">
                  <c:v>0.27223320158102765</c:v>
                </c:pt>
                <c:pt idx="1622">
                  <c:v>0.27223320158102765</c:v>
                </c:pt>
                <c:pt idx="1623">
                  <c:v>0.27223320158102765</c:v>
                </c:pt>
                <c:pt idx="1624">
                  <c:v>0.27223320158102765</c:v>
                </c:pt>
                <c:pt idx="1625">
                  <c:v>0.27223320158102765</c:v>
                </c:pt>
                <c:pt idx="1626">
                  <c:v>0.27223320158102765</c:v>
                </c:pt>
                <c:pt idx="1627">
                  <c:v>0.27223320158102765</c:v>
                </c:pt>
                <c:pt idx="1628">
                  <c:v>0.27223320158102765</c:v>
                </c:pt>
                <c:pt idx="1629">
                  <c:v>0.27223320158102765</c:v>
                </c:pt>
                <c:pt idx="1630">
                  <c:v>0.27223320158102765</c:v>
                </c:pt>
                <c:pt idx="1631">
                  <c:v>0.27223320158102765</c:v>
                </c:pt>
                <c:pt idx="1632">
                  <c:v>0.27223320158102765</c:v>
                </c:pt>
                <c:pt idx="1633">
                  <c:v>0.27223320158102765</c:v>
                </c:pt>
                <c:pt idx="1634">
                  <c:v>0.27223320158102765</c:v>
                </c:pt>
                <c:pt idx="1635">
                  <c:v>0.27223320158102765</c:v>
                </c:pt>
                <c:pt idx="1636">
                  <c:v>0.27223320158102765</c:v>
                </c:pt>
                <c:pt idx="1637">
                  <c:v>0.27223320158102765</c:v>
                </c:pt>
                <c:pt idx="1638">
                  <c:v>0.27223320158102765</c:v>
                </c:pt>
                <c:pt idx="1639">
                  <c:v>0.27223320158102765</c:v>
                </c:pt>
                <c:pt idx="1640">
                  <c:v>0.27223320158102765</c:v>
                </c:pt>
                <c:pt idx="1641">
                  <c:v>0.27223320158102765</c:v>
                </c:pt>
                <c:pt idx="1642">
                  <c:v>0.27223320158102765</c:v>
                </c:pt>
                <c:pt idx="1643">
                  <c:v>0.27223320158102765</c:v>
                </c:pt>
                <c:pt idx="1644">
                  <c:v>0.27223320158102765</c:v>
                </c:pt>
                <c:pt idx="1645">
                  <c:v>0.27223320158102765</c:v>
                </c:pt>
                <c:pt idx="1646">
                  <c:v>0.27223320158102765</c:v>
                </c:pt>
                <c:pt idx="1647">
                  <c:v>0.27223320158102765</c:v>
                </c:pt>
                <c:pt idx="1648">
                  <c:v>0.27223320158102765</c:v>
                </c:pt>
                <c:pt idx="1649">
                  <c:v>0.27223320158102765</c:v>
                </c:pt>
                <c:pt idx="1650">
                  <c:v>0.27223320158102765</c:v>
                </c:pt>
                <c:pt idx="1651">
                  <c:v>0.27223320158102765</c:v>
                </c:pt>
                <c:pt idx="1652">
                  <c:v>0.27223320158102765</c:v>
                </c:pt>
                <c:pt idx="1653">
                  <c:v>0.27289196310935443</c:v>
                </c:pt>
                <c:pt idx="1654">
                  <c:v>0.27289196310935443</c:v>
                </c:pt>
                <c:pt idx="1655">
                  <c:v>0.27289196310935443</c:v>
                </c:pt>
                <c:pt idx="1656">
                  <c:v>0.27289196310935443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0.30401844532279315</c:v>
                </c:pt>
                <c:pt idx="1667">
                  <c:v>0.30401844532279315</c:v>
                </c:pt>
                <c:pt idx="1668">
                  <c:v>0.30401844532279315</c:v>
                </c:pt>
                <c:pt idx="1669">
                  <c:v>0.30401844532279315</c:v>
                </c:pt>
                <c:pt idx="1670">
                  <c:v>0.30401844532279315</c:v>
                </c:pt>
                <c:pt idx="1671">
                  <c:v>0.30401844532279315</c:v>
                </c:pt>
                <c:pt idx="1672">
                  <c:v>0.30401844532279315</c:v>
                </c:pt>
                <c:pt idx="1673">
                  <c:v>0.30401844532279315</c:v>
                </c:pt>
                <c:pt idx="1674">
                  <c:v>0.30401844532279315</c:v>
                </c:pt>
                <c:pt idx="1675">
                  <c:v>0.30401844532279315</c:v>
                </c:pt>
                <c:pt idx="1676">
                  <c:v>0.30401844532279315</c:v>
                </c:pt>
                <c:pt idx="1677">
                  <c:v>0.30401844532279315</c:v>
                </c:pt>
                <c:pt idx="1678">
                  <c:v>0.30401844532279315</c:v>
                </c:pt>
                <c:pt idx="1679">
                  <c:v>0.30401844532279315</c:v>
                </c:pt>
                <c:pt idx="1680">
                  <c:v>0.30401844532279315</c:v>
                </c:pt>
                <c:pt idx="1681">
                  <c:v>0.30401844532279315</c:v>
                </c:pt>
                <c:pt idx="1682">
                  <c:v>0.30401844532279315</c:v>
                </c:pt>
                <c:pt idx="1683">
                  <c:v>0.30401844532279315</c:v>
                </c:pt>
                <c:pt idx="1684">
                  <c:v>0.30401844532279315</c:v>
                </c:pt>
                <c:pt idx="1685">
                  <c:v>0.30401844532279315</c:v>
                </c:pt>
                <c:pt idx="1686">
                  <c:v>0.30401844532279315</c:v>
                </c:pt>
                <c:pt idx="1687">
                  <c:v>0.30401844532279315</c:v>
                </c:pt>
                <c:pt idx="1688">
                  <c:v>0.30401844532279315</c:v>
                </c:pt>
                <c:pt idx="1689">
                  <c:v>0.30401844532279315</c:v>
                </c:pt>
                <c:pt idx="1690">
                  <c:v>0.30401844532279315</c:v>
                </c:pt>
                <c:pt idx="1691">
                  <c:v>0.30401844532279315</c:v>
                </c:pt>
                <c:pt idx="1692">
                  <c:v>0.30401844532279315</c:v>
                </c:pt>
                <c:pt idx="1693">
                  <c:v>0.30401844532279315</c:v>
                </c:pt>
                <c:pt idx="1694">
                  <c:v>0.30401844532279315</c:v>
                </c:pt>
                <c:pt idx="1695">
                  <c:v>0.30401844532279315</c:v>
                </c:pt>
                <c:pt idx="1696">
                  <c:v>0.30401844532279315</c:v>
                </c:pt>
                <c:pt idx="1697">
                  <c:v>0.30401844532279315</c:v>
                </c:pt>
                <c:pt idx="1698">
                  <c:v>0.30401844532279315</c:v>
                </c:pt>
                <c:pt idx="1699">
                  <c:v>0.30401844532279315</c:v>
                </c:pt>
                <c:pt idx="1700">
                  <c:v>0.30401844532279315</c:v>
                </c:pt>
                <c:pt idx="1701">
                  <c:v>0.30401844532279315</c:v>
                </c:pt>
                <c:pt idx="1702">
                  <c:v>0.30401844532279315</c:v>
                </c:pt>
                <c:pt idx="1703">
                  <c:v>0.30401844532279315</c:v>
                </c:pt>
                <c:pt idx="1704">
                  <c:v>0.30401844532279315</c:v>
                </c:pt>
                <c:pt idx="1705">
                  <c:v>0.30401844532279315</c:v>
                </c:pt>
                <c:pt idx="1706">
                  <c:v>0.30401844532279315</c:v>
                </c:pt>
                <c:pt idx="1707">
                  <c:v>0.30401844532279315</c:v>
                </c:pt>
                <c:pt idx="1708">
                  <c:v>0.30401844532279315</c:v>
                </c:pt>
                <c:pt idx="1709">
                  <c:v>0.30401844532279315</c:v>
                </c:pt>
                <c:pt idx="1710">
                  <c:v>0.30401844532279315</c:v>
                </c:pt>
                <c:pt idx="1711">
                  <c:v>0.30401844532279315</c:v>
                </c:pt>
                <c:pt idx="1712">
                  <c:v>0.30401844532279315</c:v>
                </c:pt>
                <c:pt idx="1713">
                  <c:v>0.30401844532279315</c:v>
                </c:pt>
                <c:pt idx="1714">
                  <c:v>0.30401844532279315</c:v>
                </c:pt>
                <c:pt idx="1715">
                  <c:v>0.30401844532279315</c:v>
                </c:pt>
                <c:pt idx="1716">
                  <c:v>0.30401844532279315</c:v>
                </c:pt>
                <c:pt idx="1717">
                  <c:v>0.30401844532279315</c:v>
                </c:pt>
                <c:pt idx="1718">
                  <c:v>0.30401844532279315</c:v>
                </c:pt>
                <c:pt idx="1719">
                  <c:v>0.30401844532279315</c:v>
                </c:pt>
                <c:pt idx="1720">
                  <c:v>0.30401844532279315</c:v>
                </c:pt>
                <c:pt idx="1721">
                  <c:v>0.30401844532279315</c:v>
                </c:pt>
                <c:pt idx="1722">
                  <c:v>0.30401844532279315</c:v>
                </c:pt>
                <c:pt idx="1723">
                  <c:v>0.30401844532279315</c:v>
                </c:pt>
                <c:pt idx="1724">
                  <c:v>0.30401844532279315</c:v>
                </c:pt>
                <c:pt idx="1725">
                  <c:v>0.30401844532279315</c:v>
                </c:pt>
                <c:pt idx="1726">
                  <c:v>0.30401844532279315</c:v>
                </c:pt>
                <c:pt idx="1727">
                  <c:v>0.30401844532279315</c:v>
                </c:pt>
                <c:pt idx="1728">
                  <c:v>0.30401844532279315</c:v>
                </c:pt>
                <c:pt idx="1729">
                  <c:v>0.30401844532279315</c:v>
                </c:pt>
                <c:pt idx="1730">
                  <c:v>0.30401844532279315</c:v>
                </c:pt>
                <c:pt idx="1731">
                  <c:v>0.30401844532279315</c:v>
                </c:pt>
                <c:pt idx="1732">
                  <c:v>0.30401844532279315</c:v>
                </c:pt>
                <c:pt idx="1733">
                  <c:v>0.30401844532279315</c:v>
                </c:pt>
                <c:pt idx="1734">
                  <c:v>0.30401844532279315</c:v>
                </c:pt>
                <c:pt idx="1735">
                  <c:v>0.30401844532279315</c:v>
                </c:pt>
                <c:pt idx="1736">
                  <c:v>0.30401844532279315</c:v>
                </c:pt>
                <c:pt idx="1737">
                  <c:v>0.30401844532279315</c:v>
                </c:pt>
                <c:pt idx="1738">
                  <c:v>0.30401844532279315</c:v>
                </c:pt>
                <c:pt idx="1739">
                  <c:v>0.30401844532279315</c:v>
                </c:pt>
                <c:pt idx="1740">
                  <c:v>0.30401844532279315</c:v>
                </c:pt>
                <c:pt idx="1741">
                  <c:v>0.30401844532279315</c:v>
                </c:pt>
                <c:pt idx="1742">
                  <c:v>0.30401844532279315</c:v>
                </c:pt>
                <c:pt idx="1743">
                  <c:v>0.30401844532279315</c:v>
                </c:pt>
                <c:pt idx="1744">
                  <c:v>0.30401844532279315</c:v>
                </c:pt>
                <c:pt idx="1745">
                  <c:v>0.30401844532279315</c:v>
                </c:pt>
                <c:pt idx="1746">
                  <c:v>0.30401844532279315</c:v>
                </c:pt>
                <c:pt idx="1747">
                  <c:v>0.30401844532279315</c:v>
                </c:pt>
                <c:pt idx="1748">
                  <c:v>0.30401844532279315</c:v>
                </c:pt>
                <c:pt idx="1749">
                  <c:v>0.30401844532279315</c:v>
                </c:pt>
                <c:pt idx="1750">
                  <c:v>0.30401844532279315</c:v>
                </c:pt>
                <c:pt idx="1751">
                  <c:v>0.30401844532279315</c:v>
                </c:pt>
                <c:pt idx="1752">
                  <c:v>0.30401844532279315</c:v>
                </c:pt>
                <c:pt idx="1753">
                  <c:v>0.30401844532279315</c:v>
                </c:pt>
                <c:pt idx="1754">
                  <c:v>0.30401844532279315</c:v>
                </c:pt>
                <c:pt idx="1755">
                  <c:v>0.30401844532279315</c:v>
                </c:pt>
                <c:pt idx="1756">
                  <c:v>0.30401844532279315</c:v>
                </c:pt>
                <c:pt idx="1757">
                  <c:v>0.30401844532279315</c:v>
                </c:pt>
                <c:pt idx="1758">
                  <c:v>0.30401844532279315</c:v>
                </c:pt>
                <c:pt idx="1759">
                  <c:v>0.30401844532279315</c:v>
                </c:pt>
                <c:pt idx="1760">
                  <c:v>0.30401844532279315</c:v>
                </c:pt>
                <c:pt idx="1761">
                  <c:v>0.30401844532279315</c:v>
                </c:pt>
                <c:pt idx="1762">
                  <c:v>0.30401844532279315</c:v>
                </c:pt>
                <c:pt idx="1763">
                  <c:v>0.30401844532279315</c:v>
                </c:pt>
                <c:pt idx="1764">
                  <c:v>0.30401844532279315</c:v>
                </c:pt>
                <c:pt idx="1765">
                  <c:v>0.30401844532279315</c:v>
                </c:pt>
                <c:pt idx="1766">
                  <c:v>0.30401844532279315</c:v>
                </c:pt>
                <c:pt idx="1767">
                  <c:v>0.30401844532279315</c:v>
                </c:pt>
                <c:pt idx="1768">
                  <c:v>0.30401844532279315</c:v>
                </c:pt>
                <c:pt idx="1769">
                  <c:v>0.30401844532279315</c:v>
                </c:pt>
                <c:pt idx="1770">
                  <c:v>0.30401844532279315</c:v>
                </c:pt>
                <c:pt idx="1771">
                  <c:v>0.30401844532279315</c:v>
                </c:pt>
                <c:pt idx="1772">
                  <c:v>0.30401844532279315</c:v>
                </c:pt>
                <c:pt idx="1773">
                  <c:v>0.30401844532279315</c:v>
                </c:pt>
                <c:pt idx="1774">
                  <c:v>0.30401844532279315</c:v>
                </c:pt>
                <c:pt idx="1775">
                  <c:v>0.30401844532279315</c:v>
                </c:pt>
                <c:pt idx="1776">
                  <c:v>0.30401844532279315</c:v>
                </c:pt>
                <c:pt idx="1777">
                  <c:v>0.30401844532279315</c:v>
                </c:pt>
                <c:pt idx="1778">
                  <c:v>0.30401844532279315</c:v>
                </c:pt>
                <c:pt idx="1779">
                  <c:v>0.30401844532279315</c:v>
                </c:pt>
                <c:pt idx="1780">
                  <c:v>0.30401844532279315</c:v>
                </c:pt>
                <c:pt idx="1781">
                  <c:v>0.30401844532279315</c:v>
                </c:pt>
                <c:pt idx="1782">
                  <c:v>0.30401844532279315</c:v>
                </c:pt>
                <c:pt idx="1783">
                  <c:v>0.30401844532279315</c:v>
                </c:pt>
                <c:pt idx="1784">
                  <c:v>0.30401844532279315</c:v>
                </c:pt>
                <c:pt idx="1785">
                  <c:v>0.30401844532279315</c:v>
                </c:pt>
                <c:pt idx="1786">
                  <c:v>0.30401844532279315</c:v>
                </c:pt>
                <c:pt idx="1787">
                  <c:v>0.30401844532279315</c:v>
                </c:pt>
                <c:pt idx="1788">
                  <c:v>0.30401844532279315</c:v>
                </c:pt>
                <c:pt idx="1789">
                  <c:v>0.30401844532279315</c:v>
                </c:pt>
                <c:pt idx="1790">
                  <c:v>0.30401844532279315</c:v>
                </c:pt>
                <c:pt idx="1791">
                  <c:v>0.30401844532279315</c:v>
                </c:pt>
                <c:pt idx="1792">
                  <c:v>0.30401844532279315</c:v>
                </c:pt>
                <c:pt idx="1793">
                  <c:v>0.30401844532279315</c:v>
                </c:pt>
                <c:pt idx="1794">
                  <c:v>0.30401844532279315</c:v>
                </c:pt>
                <c:pt idx="1795">
                  <c:v>0.30401844532279315</c:v>
                </c:pt>
                <c:pt idx="1796">
                  <c:v>0.30401844532279315</c:v>
                </c:pt>
                <c:pt idx="1797">
                  <c:v>0.30401844532279315</c:v>
                </c:pt>
                <c:pt idx="1798">
                  <c:v>0.30401844532279315</c:v>
                </c:pt>
                <c:pt idx="1799">
                  <c:v>0.30401844532279315</c:v>
                </c:pt>
                <c:pt idx="1800">
                  <c:v>0.30401844532279315</c:v>
                </c:pt>
                <c:pt idx="1801">
                  <c:v>0.30401844532279315</c:v>
                </c:pt>
                <c:pt idx="1802">
                  <c:v>0.30401844532279315</c:v>
                </c:pt>
                <c:pt idx="1803">
                  <c:v>0.30401844532279315</c:v>
                </c:pt>
                <c:pt idx="1804">
                  <c:v>0.30401844532279315</c:v>
                </c:pt>
                <c:pt idx="1805">
                  <c:v>0.30401844532279315</c:v>
                </c:pt>
                <c:pt idx="1806">
                  <c:v>0.30401844532279315</c:v>
                </c:pt>
                <c:pt idx="1807">
                  <c:v>0.30401844532279315</c:v>
                </c:pt>
                <c:pt idx="1808">
                  <c:v>0.30401844532279315</c:v>
                </c:pt>
                <c:pt idx="1809">
                  <c:v>0.30401844532279315</c:v>
                </c:pt>
                <c:pt idx="1810">
                  <c:v>0.30401844532279315</c:v>
                </c:pt>
                <c:pt idx="1811">
                  <c:v>0.30401844532279315</c:v>
                </c:pt>
                <c:pt idx="1812">
                  <c:v>0.30401844532279315</c:v>
                </c:pt>
                <c:pt idx="1813">
                  <c:v>0.30401844532279315</c:v>
                </c:pt>
                <c:pt idx="1814">
                  <c:v>0.30401844532279315</c:v>
                </c:pt>
                <c:pt idx="1815">
                  <c:v>0.30401844532279315</c:v>
                </c:pt>
                <c:pt idx="1816">
                  <c:v>0.30401844532279315</c:v>
                </c:pt>
                <c:pt idx="1817">
                  <c:v>0.30401844532279315</c:v>
                </c:pt>
                <c:pt idx="1818">
                  <c:v>0.30401844532279315</c:v>
                </c:pt>
                <c:pt idx="1819">
                  <c:v>0.30401844532279315</c:v>
                </c:pt>
                <c:pt idx="1820">
                  <c:v>0.30401844532279315</c:v>
                </c:pt>
                <c:pt idx="1821">
                  <c:v>0.30401844532279315</c:v>
                </c:pt>
                <c:pt idx="1822">
                  <c:v>0.30401844532279315</c:v>
                </c:pt>
                <c:pt idx="1823">
                  <c:v>0.30401844532279315</c:v>
                </c:pt>
                <c:pt idx="1824">
                  <c:v>0.30401844532279315</c:v>
                </c:pt>
                <c:pt idx="1825">
                  <c:v>0.30401844532279315</c:v>
                </c:pt>
                <c:pt idx="1826">
                  <c:v>0.30401844532279315</c:v>
                </c:pt>
                <c:pt idx="1827">
                  <c:v>0.30401844532279315</c:v>
                </c:pt>
                <c:pt idx="1828">
                  <c:v>0.30401844532279315</c:v>
                </c:pt>
                <c:pt idx="1829">
                  <c:v>0.30401844532279315</c:v>
                </c:pt>
                <c:pt idx="1830">
                  <c:v>0.30401844532279315</c:v>
                </c:pt>
                <c:pt idx="1831">
                  <c:v>0.30401844532279315</c:v>
                </c:pt>
                <c:pt idx="1832">
                  <c:v>0.30401844532279315</c:v>
                </c:pt>
                <c:pt idx="1833">
                  <c:v>0.30401844532279315</c:v>
                </c:pt>
                <c:pt idx="1834">
                  <c:v>0.30401844532279315</c:v>
                </c:pt>
                <c:pt idx="1835">
                  <c:v>0.30401844532279315</c:v>
                </c:pt>
                <c:pt idx="1836">
                  <c:v>0.30401844532279315</c:v>
                </c:pt>
                <c:pt idx="1837">
                  <c:v>0.30401844532279315</c:v>
                </c:pt>
                <c:pt idx="1838">
                  <c:v>0.30401844532279315</c:v>
                </c:pt>
                <c:pt idx="1839">
                  <c:v>0.30401844532279315</c:v>
                </c:pt>
                <c:pt idx="1840">
                  <c:v>0.30401844532279315</c:v>
                </c:pt>
                <c:pt idx="1841">
                  <c:v>0.30401844532279315</c:v>
                </c:pt>
                <c:pt idx="1842">
                  <c:v>0.30401844532279315</c:v>
                </c:pt>
                <c:pt idx="1843">
                  <c:v>0.30401844532279315</c:v>
                </c:pt>
                <c:pt idx="1844">
                  <c:v>0.30401844532279315</c:v>
                </c:pt>
                <c:pt idx="1845">
                  <c:v>0.30401844532279315</c:v>
                </c:pt>
                <c:pt idx="1846">
                  <c:v>0.30550065876152832</c:v>
                </c:pt>
                <c:pt idx="1847">
                  <c:v>0.30550065876152832</c:v>
                </c:pt>
                <c:pt idx="1848">
                  <c:v>0.30550065876152832</c:v>
                </c:pt>
                <c:pt idx="1849">
                  <c:v>0.30550065876152832</c:v>
                </c:pt>
                <c:pt idx="1850">
                  <c:v>0.30550065876152832</c:v>
                </c:pt>
                <c:pt idx="1851">
                  <c:v>0.30550065876152832</c:v>
                </c:pt>
                <c:pt idx="1852">
                  <c:v>0.30550065876152832</c:v>
                </c:pt>
                <c:pt idx="1853">
                  <c:v>0.30550065876152832</c:v>
                </c:pt>
                <c:pt idx="1854">
                  <c:v>0.30550065876152832</c:v>
                </c:pt>
                <c:pt idx="1855">
                  <c:v>0.30599472990777338</c:v>
                </c:pt>
                <c:pt idx="1856">
                  <c:v>0.30599472990777338</c:v>
                </c:pt>
                <c:pt idx="1857">
                  <c:v>0.30599472990777338</c:v>
                </c:pt>
                <c:pt idx="1858">
                  <c:v>0.31389986824769434</c:v>
                </c:pt>
                <c:pt idx="1859">
                  <c:v>0.31389986824769434</c:v>
                </c:pt>
                <c:pt idx="1860">
                  <c:v>0.31389986824769434</c:v>
                </c:pt>
                <c:pt idx="1861">
                  <c:v>0.31389986824769434</c:v>
                </c:pt>
                <c:pt idx="1862">
                  <c:v>0.31389986824769434</c:v>
                </c:pt>
                <c:pt idx="1863">
                  <c:v>0.31389986824769434</c:v>
                </c:pt>
                <c:pt idx="1864">
                  <c:v>0.31389986824769434</c:v>
                </c:pt>
                <c:pt idx="1865">
                  <c:v>0.31389986824769434</c:v>
                </c:pt>
                <c:pt idx="1866">
                  <c:v>0.31389986824769434</c:v>
                </c:pt>
                <c:pt idx="1867">
                  <c:v>0.31389986824769434</c:v>
                </c:pt>
                <c:pt idx="1868">
                  <c:v>0.31389986824769434</c:v>
                </c:pt>
                <c:pt idx="1869">
                  <c:v>0.31389986824769434</c:v>
                </c:pt>
                <c:pt idx="1870">
                  <c:v>0.31389986824769434</c:v>
                </c:pt>
                <c:pt idx="1871">
                  <c:v>0.31389986824769434</c:v>
                </c:pt>
                <c:pt idx="1872">
                  <c:v>0.31389986824769434</c:v>
                </c:pt>
                <c:pt idx="1873">
                  <c:v>0.31389986824769434</c:v>
                </c:pt>
                <c:pt idx="1874">
                  <c:v>0.31389986824769434</c:v>
                </c:pt>
                <c:pt idx="1875">
                  <c:v>0.31389986824769434</c:v>
                </c:pt>
                <c:pt idx="1876">
                  <c:v>0.31389986824769434</c:v>
                </c:pt>
                <c:pt idx="1877">
                  <c:v>0.31389986824769434</c:v>
                </c:pt>
                <c:pt idx="1878">
                  <c:v>0.31389986824769434</c:v>
                </c:pt>
                <c:pt idx="1879">
                  <c:v>0.31389986824769434</c:v>
                </c:pt>
                <c:pt idx="1880">
                  <c:v>0.31389986824769434</c:v>
                </c:pt>
                <c:pt idx="1881">
                  <c:v>0.31389986824769434</c:v>
                </c:pt>
                <c:pt idx="1882">
                  <c:v>0.31389986824769434</c:v>
                </c:pt>
                <c:pt idx="1883">
                  <c:v>0.31389986824769434</c:v>
                </c:pt>
                <c:pt idx="1884">
                  <c:v>0.31389986824769434</c:v>
                </c:pt>
                <c:pt idx="1885">
                  <c:v>0.31389986824769434</c:v>
                </c:pt>
                <c:pt idx="1886">
                  <c:v>0.31389986824769434</c:v>
                </c:pt>
                <c:pt idx="1887">
                  <c:v>0.31389986824769434</c:v>
                </c:pt>
                <c:pt idx="1888">
                  <c:v>0.31389986824769434</c:v>
                </c:pt>
                <c:pt idx="1889">
                  <c:v>0.31389986824769434</c:v>
                </c:pt>
                <c:pt idx="1890">
                  <c:v>0.31389986824769434</c:v>
                </c:pt>
                <c:pt idx="1891">
                  <c:v>0.31389986824769434</c:v>
                </c:pt>
                <c:pt idx="1892">
                  <c:v>0.31389986824769434</c:v>
                </c:pt>
                <c:pt idx="1893">
                  <c:v>0.31389986824769434</c:v>
                </c:pt>
                <c:pt idx="1894">
                  <c:v>0.31389986824769434</c:v>
                </c:pt>
                <c:pt idx="1895">
                  <c:v>0.31389986824769434</c:v>
                </c:pt>
                <c:pt idx="1896">
                  <c:v>0.31389986824769434</c:v>
                </c:pt>
                <c:pt idx="1897">
                  <c:v>0.31389986824769434</c:v>
                </c:pt>
                <c:pt idx="1898">
                  <c:v>0.31389986824769434</c:v>
                </c:pt>
                <c:pt idx="1899">
                  <c:v>0.31389986824769434</c:v>
                </c:pt>
                <c:pt idx="1900">
                  <c:v>0.31389986824769434</c:v>
                </c:pt>
                <c:pt idx="1901">
                  <c:v>0.31389986824769434</c:v>
                </c:pt>
                <c:pt idx="1902">
                  <c:v>0.31389986824769434</c:v>
                </c:pt>
                <c:pt idx="1903">
                  <c:v>0.31389986824769434</c:v>
                </c:pt>
                <c:pt idx="1904">
                  <c:v>0.31389986824769434</c:v>
                </c:pt>
                <c:pt idx="1905">
                  <c:v>0.31389986824769434</c:v>
                </c:pt>
                <c:pt idx="1906">
                  <c:v>0.31488801054018445</c:v>
                </c:pt>
                <c:pt idx="1907">
                  <c:v>0.31488801054018445</c:v>
                </c:pt>
                <c:pt idx="1908">
                  <c:v>0.31488801054018445</c:v>
                </c:pt>
                <c:pt idx="1909">
                  <c:v>0.31488801054018445</c:v>
                </c:pt>
                <c:pt idx="1910">
                  <c:v>0.31488801054018445</c:v>
                </c:pt>
                <c:pt idx="1911">
                  <c:v>0.31488801054018445</c:v>
                </c:pt>
                <c:pt idx="1912">
                  <c:v>0.3170289855072464</c:v>
                </c:pt>
                <c:pt idx="1913">
                  <c:v>0.3170289855072464</c:v>
                </c:pt>
                <c:pt idx="1914">
                  <c:v>0.3170289855072464</c:v>
                </c:pt>
                <c:pt idx="1915">
                  <c:v>0.3170289855072464</c:v>
                </c:pt>
                <c:pt idx="1916">
                  <c:v>0.3170289855072464</c:v>
                </c:pt>
                <c:pt idx="1917">
                  <c:v>0.3170289855072464</c:v>
                </c:pt>
                <c:pt idx="1918">
                  <c:v>0.3170289855072464</c:v>
                </c:pt>
                <c:pt idx="1919">
                  <c:v>0.3170289855072464</c:v>
                </c:pt>
                <c:pt idx="1920">
                  <c:v>0.3170289855072464</c:v>
                </c:pt>
                <c:pt idx="1921">
                  <c:v>0.3170289855072464</c:v>
                </c:pt>
                <c:pt idx="1922">
                  <c:v>0.3170289855072464</c:v>
                </c:pt>
                <c:pt idx="1923">
                  <c:v>0.3170289855072464</c:v>
                </c:pt>
                <c:pt idx="1924">
                  <c:v>0.3170289855072464</c:v>
                </c:pt>
                <c:pt idx="1925">
                  <c:v>0.32839262187088275</c:v>
                </c:pt>
                <c:pt idx="1926">
                  <c:v>0.32839262187088275</c:v>
                </c:pt>
                <c:pt idx="1927">
                  <c:v>0.32839262187088275</c:v>
                </c:pt>
                <c:pt idx="1928">
                  <c:v>0.32839262187088275</c:v>
                </c:pt>
                <c:pt idx="1929">
                  <c:v>0.32839262187088275</c:v>
                </c:pt>
                <c:pt idx="1930">
                  <c:v>0.32839262187088275</c:v>
                </c:pt>
                <c:pt idx="1931">
                  <c:v>0.32839262187088275</c:v>
                </c:pt>
                <c:pt idx="1932">
                  <c:v>0.32839262187088275</c:v>
                </c:pt>
                <c:pt idx="1933">
                  <c:v>0.32839262187088275</c:v>
                </c:pt>
                <c:pt idx="1934">
                  <c:v>0.32839262187088275</c:v>
                </c:pt>
                <c:pt idx="1935">
                  <c:v>0.32839262187088275</c:v>
                </c:pt>
                <c:pt idx="1936">
                  <c:v>0.32839262187088275</c:v>
                </c:pt>
                <c:pt idx="1937">
                  <c:v>0.32839262187088275</c:v>
                </c:pt>
                <c:pt idx="1938">
                  <c:v>0.32839262187088275</c:v>
                </c:pt>
                <c:pt idx="1939">
                  <c:v>0.32839262187088275</c:v>
                </c:pt>
                <c:pt idx="1940">
                  <c:v>0.32839262187088275</c:v>
                </c:pt>
                <c:pt idx="1941">
                  <c:v>0.32839262187088275</c:v>
                </c:pt>
                <c:pt idx="1942">
                  <c:v>0.32839262187088275</c:v>
                </c:pt>
                <c:pt idx="1943">
                  <c:v>0.32839262187088275</c:v>
                </c:pt>
                <c:pt idx="1944">
                  <c:v>0.32839262187088275</c:v>
                </c:pt>
                <c:pt idx="1945">
                  <c:v>0.32839262187088275</c:v>
                </c:pt>
                <c:pt idx="1946">
                  <c:v>0.32839262187088275</c:v>
                </c:pt>
                <c:pt idx="1947">
                  <c:v>0.32839262187088275</c:v>
                </c:pt>
                <c:pt idx="1948">
                  <c:v>0.32839262187088275</c:v>
                </c:pt>
                <c:pt idx="1949">
                  <c:v>0.32839262187088275</c:v>
                </c:pt>
                <c:pt idx="1950">
                  <c:v>0.32839262187088275</c:v>
                </c:pt>
                <c:pt idx="1951">
                  <c:v>0.32839262187088275</c:v>
                </c:pt>
                <c:pt idx="1952">
                  <c:v>0.32839262187088275</c:v>
                </c:pt>
                <c:pt idx="1953">
                  <c:v>0.32839262187088275</c:v>
                </c:pt>
                <c:pt idx="1954">
                  <c:v>0.32839262187088275</c:v>
                </c:pt>
                <c:pt idx="1955">
                  <c:v>0.32839262187088275</c:v>
                </c:pt>
                <c:pt idx="1956">
                  <c:v>0.32839262187088275</c:v>
                </c:pt>
                <c:pt idx="1957">
                  <c:v>0.32839262187088275</c:v>
                </c:pt>
                <c:pt idx="1958">
                  <c:v>0.32839262187088275</c:v>
                </c:pt>
                <c:pt idx="1959">
                  <c:v>0.32839262187088275</c:v>
                </c:pt>
                <c:pt idx="1960">
                  <c:v>0.32839262187088275</c:v>
                </c:pt>
                <c:pt idx="1961">
                  <c:v>0.32839262187088275</c:v>
                </c:pt>
                <c:pt idx="1962">
                  <c:v>0.32839262187088275</c:v>
                </c:pt>
                <c:pt idx="1963">
                  <c:v>0.32839262187088275</c:v>
                </c:pt>
                <c:pt idx="1964">
                  <c:v>0.32839262187088275</c:v>
                </c:pt>
                <c:pt idx="1965">
                  <c:v>0.32839262187088275</c:v>
                </c:pt>
                <c:pt idx="1966">
                  <c:v>0.32839262187088275</c:v>
                </c:pt>
                <c:pt idx="1967">
                  <c:v>0.32839262187088275</c:v>
                </c:pt>
                <c:pt idx="1968">
                  <c:v>0.32839262187088275</c:v>
                </c:pt>
                <c:pt idx="1969">
                  <c:v>0.32839262187088275</c:v>
                </c:pt>
                <c:pt idx="1970">
                  <c:v>0.32839262187088275</c:v>
                </c:pt>
                <c:pt idx="1971">
                  <c:v>0.32839262187088275</c:v>
                </c:pt>
                <c:pt idx="1972">
                  <c:v>0.32839262187088275</c:v>
                </c:pt>
                <c:pt idx="1973">
                  <c:v>0.32839262187088275</c:v>
                </c:pt>
                <c:pt idx="1974">
                  <c:v>0.32839262187088275</c:v>
                </c:pt>
                <c:pt idx="1975">
                  <c:v>0.32839262187088275</c:v>
                </c:pt>
                <c:pt idx="1976">
                  <c:v>0.32839262187088275</c:v>
                </c:pt>
                <c:pt idx="1977">
                  <c:v>0.32839262187088275</c:v>
                </c:pt>
                <c:pt idx="1978">
                  <c:v>0.32839262187088275</c:v>
                </c:pt>
                <c:pt idx="1979">
                  <c:v>0.32839262187088275</c:v>
                </c:pt>
                <c:pt idx="1980">
                  <c:v>0.32839262187088275</c:v>
                </c:pt>
                <c:pt idx="1981">
                  <c:v>0.32839262187088275</c:v>
                </c:pt>
                <c:pt idx="1982">
                  <c:v>0.32839262187088275</c:v>
                </c:pt>
                <c:pt idx="1983">
                  <c:v>0.32839262187088275</c:v>
                </c:pt>
                <c:pt idx="1984">
                  <c:v>0.32839262187088275</c:v>
                </c:pt>
                <c:pt idx="1985">
                  <c:v>0.32839262187088275</c:v>
                </c:pt>
                <c:pt idx="1986">
                  <c:v>0.32839262187088275</c:v>
                </c:pt>
                <c:pt idx="1987">
                  <c:v>0.32839262187088275</c:v>
                </c:pt>
                <c:pt idx="1988">
                  <c:v>0.32839262187088275</c:v>
                </c:pt>
                <c:pt idx="1989">
                  <c:v>0.32839262187088275</c:v>
                </c:pt>
                <c:pt idx="1990">
                  <c:v>0.32839262187088275</c:v>
                </c:pt>
                <c:pt idx="1991">
                  <c:v>0.32839262187088275</c:v>
                </c:pt>
                <c:pt idx="1992">
                  <c:v>0.32839262187088275</c:v>
                </c:pt>
                <c:pt idx="1993">
                  <c:v>0.32839262187088275</c:v>
                </c:pt>
                <c:pt idx="1994">
                  <c:v>0.32987483530961792</c:v>
                </c:pt>
                <c:pt idx="1995">
                  <c:v>0.32987483530961792</c:v>
                </c:pt>
                <c:pt idx="1996">
                  <c:v>0.32987483530961792</c:v>
                </c:pt>
                <c:pt idx="1997">
                  <c:v>0.32987483530961792</c:v>
                </c:pt>
                <c:pt idx="1998">
                  <c:v>0.32987483530961792</c:v>
                </c:pt>
                <c:pt idx="1999">
                  <c:v>0.32987483530961792</c:v>
                </c:pt>
                <c:pt idx="2000">
                  <c:v>0.32987483530961792</c:v>
                </c:pt>
                <c:pt idx="2001">
                  <c:v>0.32987483530961792</c:v>
                </c:pt>
                <c:pt idx="2002">
                  <c:v>0.32987483530961792</c:v>
                </c:pt>
                <c:pt idx="2003">
                  <c:v>0.33003952569169959</c:v>
                </c:pt>
                <c:pt idx="2004">
                  <c:v>0.34008563899868249</c:v>
                </c:pt>
                <c:pt idx="2005">
                  <c:v>0.34008563899868249</c:v>
                </c:pt>
                <c:pt idx="2006">
                  <c:v>0.34008563899868249</c:v>
                </c:pt>
                <c:pt idx="2007">
                  <c:v>0.34008563899868249</c:v>
                </c:pt>
                <c:pt idx="2008">
                  <c:v>0.34008563899868249</c:v>
                </c:pt>
                <c:pt idx="2009">
                  <c:v>0.34008563899868249</c:v>
                </c:pt>
                <c:pt idx="2010">
                  <c:v>0.34008563899868249</c:v>
                </c:pt>
                <c:pt idx="2011">
                  <c:v>0.34008563899868249</c:v>
                </c:pt>
                <c:pt idx="2012">
                  <c:v>0.34008563899868249</c:v>
                </c:pt>
                <c:pt idx="2013">
                  <c:v>0.34008563899868249</c:v>
                </c:pt>
                <c:pt idx="2014">
                  <c:v>0.34008563899868249</c:v>
                </c:pt>
                <c:pt idx="2015">
                  <c:v>0.34008563899868249</c:v>
                </c:pt>
                <c:pt idx="2016">
                  <c:v>0.34008563899868249</c:v>
                </c:pt>
                <c:pt idx="2017">
                  <c:v>0.34008563899868249</c:v>
                </c:pt>
                <c:pt idx="2018">
                  <c:v>0.34008563899868249</c:v>
                </c:pt>
                <c:pt idx="2019">
                  <c:v>0.34008563899868249</c:v>
                </c:pt>
                <c:pt idx="2020">
                  <c:v>0.34008563899868249</c:v>
                </c:pt>
                <c:pt idx="2021">
                  <c:v>0.34008563899868249</c:v>
                </c:pt>
                <c:pt idx="2022">
                  <c:v>0.34008563899868249</c:v>
                </c:pt>
                <c:pt idx="2023">
                  <c:v>0.34008563899868249</c:v>
                </c:pt>
                <c:pt idx="2024">
                  <c:v>0.34008563899868249</c:v>
                </c:pt>
                <c:pt idx="2025">
                  <c:v>0.34008563899868249</c:v>
                </c:pt>
                <c:pt idx="2026">
                  <c:v>0.34008563899868249</c:v>
                </c:pt>
                <c:pt idx="2027">
                  <c:v>0.34008563899868249</c:v>
                </c:pt>
                <c:pt idx="2028">
                  <c:v>0.34008563899868249</c:v>
                </c:pt>
                <c:pt idx="2029">
                  <c:v>0.34008563899868249</c:v>
                </c:pt>
                <c:pt idx="2030">
                  <c:v>0.34008563899868249</c:v>
                </c:pt>
                <c:pt idx="2031">
                  <c:v>0.34008563899868249</c:v>
                </c:pt>
                <c:pt idx="2032">
                  <c:v>0.34008563899868249</c:v>
                </c:pt>
                <c:pt idx="2033">
                  <c:v>0.34008563899868249</c:v>
                </c:pt>
                <c:pt idx="2034">
                  <c:v>0.34008563899868249</c:v>
                </c:pt>
                <c:pt idx="2035">
                  <c:v>0.34008563899868249</c:v>
                </c:pt>
                <c:pt idx="2036">
                  <c:v>0.34008563899868249</c:v>
                </c:pt>
                <c:pt idx="2037">
                  <c:v>0.34008563899868249</c:v>
                </c:pt>
                <c:pt idx="2038">
                  <c:v>0.34008563899868249</c:v>
                </c:pt>
                <c:pt idx="2039">
                  <c:v>0.34008563899868249</c:v>
                </c:pt>
                <c:pt idx="2040">
                  <c:v>0.34008563899868249</c:v>
                </c:pt>
                <c:pt idx="2041">
                  <c:v>0.34008563899868249</c:v>
                </c:pt>
                <c:pt idx="2042">
                  <c:v>0.34008563899868249</c:v>
                </c:pt>
                <c:pt idx="2043">
                  <c:v>0.34008563899868249</c:v>
                </c:pt>
                <c:pt idx="2044">
                  <c:v>0.34008563899868249</c:v>
                </c:pt>
                <c:pt idx="2045">
                  <c:v>0.34008563899868249</c:v>
                </c:pt>
                <c:pt idx="2046">
                  <c:v>0.34008563899868249</c:v>
                </c:pt>
                <c:pt idx="2047">
                  <c:v>0.34008563899868249</c:v>
                </c:pt>
                <c:pt idx="2048">
                  <c:v>0.34008563899868249</c:v>
                </c:pt>
                <c:pt idx="2049">
                  <c:v>0.34008563899868249</c:v>
                </c:pt>
                <c:pt idx="2050">
                  <c:v>0.34008563899868249</c:v>
                </c:pt>
                <c:pt idx="2051">
                  <c:v>0.34008563899868249</c:v>
                </c:pt>
                <c:pt idx="2052">
                  <c:v>0.34008563899868249</c:v>
                </c:pt>
                <c:pt idx="2053">
                  <c:v>0.34008563899868249</c:v>
                </c:pt>
                <c:pt idx="2054">
                  <c:v>0.34008563899868249</c:v>
                </c:pt>
                <c:pt idx="2055">
                  <c:v>0.34008563899868249</c:v>
                </c:pt>
                <c:pt idx="2056">
                  <c:v>0.34008563899868249</c:v>
                </c:pt>
                <c:pt idx="2057">
                  <c:v>0.34008563899868249</c:v>
                </c:pt>
                <c:pt idx="2058">
                  <c:v>0.34008563899868249</c:v>
                </c:pt>
                <c:pt idx="2059">
                  <c:v>0.34008563899868249</c:v>
                </c:pt>
                <c:pt idx="2060">
                  <c:v>0.34008563899868249</c:v>
                </c:pt>
                <c:pt idx="2061">
                  <c:v>0.34008563899868249</c:v>
                </c:pt>
                <c:pt idx="2062">
                  <c:v>0.34008563899868249</c:v>
                </c:pt>
                <c:pt idx="2063">
                  <c:v>0.34008563899868249</c:v>
                </c:pt>
                <c:pt idx="2064">
                  <c:v>0.34008563899868249</c:v>
                </c:pt>
                <c:pt idx="2065">
                  <c:v>0.34025032938076416</c:v>
                </c:pt>
                <c:pt idx="2066">
                  <c:v>0.34090909090909088</c:v>
                </c:pt>
                <c:pt idx="2067">
                  <c:v>0.34090909090909088</c:v>
                </c:pt>
                <c:pt idx="2068">
                  <c:v>0.34090909090909088</c:v>
                </c:pt>
                <c:pt idx="2069">
                  <c:v>0.34090909090909088</c:v>
                </c:pt>
                <c:pt idx="2070">
                  <c:v>0.34337944664031622</c:v>
                </c:pt>
                <c:pt idx="2071">
                  <c:v>0.34337944664031622</c:v>
                </c:pt>
                <c:pt idx="2072">
                  <c:v>0.34337944664031622</c:v>
                </c:pt>
                <c:pt idx="2073">
                  <c:v>0.34337944664031622</c:v>
                </c:pt>
                <c:pt idx="2074">
                  <c:v>0.34337944664031622</c:v>
                </c:pt>
                <c:pt idx="2075">
                  <c:v>0.34337944664031622</c:v>
                </c:pt>
                <c:pt idx="2076">
                  <c:v>0.34337944664031622</c:v>
                </c:pt>
                <c:pt idx="2077">
                  <c:v>0.34337944664031622</c:v>
                </c:pt>
                <c:pt idx="2078">
                  <c:v>0.34337944664031622</c:v>
                </c:pt>
                <c:pt idx="2079">
                  <c:v>0.34337944664031622</c:v>
                </c:pt>
                <c:pt idx="2080">
                  <c:v>0.34337944664031622</c:v>
                </c:pt>
                <c:pt idx="2081">
                  <c:v>0.34337944664031622</c:v>
                </c:pt>
                <c:pt idx="2082">
                  <c:v>0.34337944664031622</c:v>
                </c:pt>
                <c:pt idx="2083">
                  <c:v>0.34337944664031622</c:v>
                </c:pt>
                <c:pt idx="2084">
                  <c:v>0.34337944664031622</c:v>
                </c:pt>
                <c:pt idx="2085">
                  <c:v>0.35770750988142291</c:v>
                </c:pt>
                <c:pt idx="2086">
                  <c:v>0.35770750988142291</c:v>
                </c:pt>
                <c:pt idx="2087">
                  <c:v>0.35770750988142291</c:v>
                </c:pt>
                <c:pt idx="2088">
                  <c:v>0.35770750988142291</c:v>
                </c:pt>
                <c:pt idx="2089">
                  <c:v>0.35770750988142291</c:v>
                </c:pt>
                <c:pt idx="2090">
                  <c:v>0.35770750988142291</c:v>
                </c:pt>
                <c:pt idx="2091">
                  <c:v>0.35770750988142291</c:v>
                </c:pt>
                <c:pt idx="2092">
                  <c:v>0.35770750988142291</c:v>
                </c:pt>
                <c:pt idx="2093">
                  <c:v>0.35770750988142291</c:v>
                </c:pt>
                <c:pt idx="2094">
                  <c:v>0.35770750988142291</c:v>
                </c:pt>
                <c:pt idx="2095">
                  <c:v>0.35770750988142291</c:v>
                </c:pt>
                <c:pt idx="2096">
                  <c:v>0.35770750988142291</c:v>
                </c:pt>
                <c:pt idx="2097">
                  <c:v>0.35770750988142291</c:v>
                </c:pt>
                <c:pt idx="2098">
                  <c:v>0.35770750988142291</c:v>
                </c:pt>
                <c:pt idx="2099">
                  <c:v>0.35770750988142291</c:v>
                </c:pt>
                <c:pt idx="2100">
                  <c:v>0.35770750988142291</c:v>
                </c:pt>
                <c:pt idx="2101">
                  <c:v>0.35770750988142291</c:v>
                </c:pt>
                <c:pt idx="2102">
                  <c:v>0.35770750988142291</c:v>
                </c:pt>
                <c:pt idx="2103">
                  <c:v>0.35770750988142291</c:v>
                </c:pt>
                <c:pt idx="2104">
                  <c:v>0.35770750988142291</c:v>
                </c:pt>
                <c:pt idx="2105">
                  <c:v>0.35770750988142291</c:v>
                </c:pt>
                <c:pt idx="2106">
                  <c:v>0.35770750988142291</c:v>
                </c:pt>
                <c:pt idx="2107">
                  <c:v>0.35770750988142291</c:v>
                </c:pt>
                <c:pt idx="2108">
                  <c:v>0.35770750988142291</c:v>
                </c:pt>
                <c:pt idx="2109">
                  <c:v>0.35770750988142291</c:v>
                </c:pt>
                <c:pt idx="2110">
                  <c:v>0.35770750988142291</c:v>
                </c:pt>
                <c:pt idx="2111">
                  <c:v>0.35770750988142291</c:v>
                </c:pt>
                <c:pt idx="2112">
                  <c:v>0.35770750988142291</c:v>
                </c:pt>
                <c:pt idx="2113">
                  <c:v>0.35770750988142291</c:v>
                </c:pt>
                <c:pt idx="2114">
                  <c:v>0.35770750988142291</c:v>
                </c:pt>
                <c:pt idx="2115">
                  <c:v>0.35770750988142291</c:v>
                </c:pt>
                <c:pt idx="2116">
                  <c:v>0.35770750988142291</c:v>
                </c:pt>
                <c:pt idx="2117">
                  <c:v>0.35770750988142291</c:v>
                </c:pt>
                <c:pt idx="2118">
                  <c:v>0.35770750988142291</c:v>
                </c:pt>
                <c:pt idx="2119">
                  <c:v>0.35770750988142291</c:v>
                </c:pt>
                <c:pt idx="2120">
                  <c:v>0.35770750988142291</c:v>
                </c:pt>
                <c:pt idx="2121">
                  <c:v>0.35770750988142291</c:v>
                </c:pt>
                <c:pt idx="2122">
                  <c:v>0.35770750988142291</c:v>
                </c:pt>
                <c:pt idx="2123">
                  <c:v>0.35770750988142291</c:v>
                </c:pt>
                <c:pt idx="2124">
                  <c:v>0.35770750988142291</c:v>
                </c:pt>
                <c:pt idx="2125">
                  <c:v>0.35770750988142291</c:v>
                </c:pt>
                <c:pt idx="2126">
                  <c:v>0.35770750988142291</c:v>
                </c:pt>
                <c:pt idx="2127">
                  <c:v>0.35770750988142291</c:v>
                </c:pt>
                <c:pt idx="2128">
                  <c:v>0.35770750988142291</c:v>
                </c:pt>
                <c:pt idx="2129">
                  <c:v>0.35770750988142291</c:v>
                </c:pt>
                <c:pt idx="2130">
                  <c:v>0.35770750988142291</c:v>
                </c:pt>
                <c:pt idx="2131">
                  <c:v>0.35770750988142291</c:v>
                </c:pt>
                <c:pt idx="2132">
                  <c:v>0.35770750988142291</c:v>
                </c:pt>
                <c:pt idx="2133">
                  <c:v>0.35770750988142291</c:v>
                </c:pt>
                <c:pt idx="2134">
                  <c:v>0.35770750988142291</c:v>
                </c:pt>
                <c:pt idx="2135">
                  <c:v>0.35770750988142291</c:v>
                </c:pt>
                <c:pt idx="2136">
                  <c:v>0.35770750988142291</c:v>
                </c:pt>
                <c:pt idx="2137">
                  <c:v>0.35770750988142291</c:v>
                </c:pt>
                <c:pt idx="2138">
                  <c:v>0.35770750988142291</c:v>
                </c:pt>
                <c:pt idx="2139">
                  <c:v>0.35770750988142291</c:v>
                </c:pt>
                <c:pt idx="2140">
                  <c:v>0.35770750988142291</c:v>
                </c:pt>
                <c:pt idx="2141">
                  <c:v>0.35770750988142291</c:v>
                </c:pt>
                <c:pt idx="2142">
                  <c:v>0.35770750988142291</c:v>
                </c:pt>
                <c:pt idx="2143">
                  <c:v>0.35770750988142291</c:v>
                </c:pt>
                <c:pt idx="2144">
                  <c:v>0.35770750988142291</c:v>
                </c:pt>
                <c:pt idx="2145">
                  <c:v>0.35770750988142291</c:v>
                </c:pt>
                <c:pt idx="2146">
                  <c:v>0.35770750988142291</c:v>
                </c:pt>
                <c:pt idx="2147">
                  <c:v>0.35770750988142291</c:v>
                </c:pt>
                <c:pt idx="2148">
                  <c:v>0.35770750988142291</c:v>
                </c:pt>
                <c:pt idx="2149">
                  <c:v>0.35770750988142291</c:v>
                </c:pt>
                <c:pt idx="2150">
                  <c:v>0.35770750988142291</c:v>
                </c:pt>
                <c:pt idx="2151">
                  <c:v>0.35770750988142291</c:v>
                </c:pt>
                <c:pt idx="2152">
                  <c:v>0.35770750988142291</c:v>
                </c:pt>
                <c:pt idx="2153">
                  <c:v>0.35770750988142291</c:v>
                </c:pt>
                <c:pt idx="2154">
                  <c:v>0.35770750988142291</c:v>
                </c:pt>
                <c:pt idx="2155">
                  <c:v>0.35770750988142291</c:v>
                </c:pt>
                <c:pt idx="2156">
                  <c:v>0.35770750988142291</c:v>
                </c:pt>
                <c:pt idx="2157">
                  <c:v>0.35770750988142291</c:v>
                </c:pt>
                <c:pt idx="2158">
                  <c:v>0.35770750988142291</c:v>
                </c:pt>
                <c:pt idx="2159">
                  <c:v>0.35770750988142291</c:v>
                </c:pt>
                <c:pt idx="2160">
                  <c:v>0.35770750988142291</c:v>
                </c:pt>
                <c:pt idx="2161">
                  <c:v>0.35770750988142291</c:v>
                </c:pt>
                <c:pt idx="2162">
                  <c:v>0.35770750988142291</c:v>
                </c:pt>
                <c:pt idx="2163">
                  <c:v>0.35770750988142291</c:v>
                </c:pt>
                <c:pt idx="2164">
                  <c:v>0.35770750988142291</c:v>
                </c:pt>
                <c:pt idx="2165">
                  <c:v>0.35770750988142291</c:v>
                </c:pt>
                <c:pt idx="2166">
                  <c:v>0.35770750988142291</c:v>
                </c:pt>
                <c:pt idx="2167">
                  <c:v>0.35770750988142291</c:v>
                </c:pt>
                <c:pt idx="2168">
                  <c:v>0.35770750988142291</c:v>
                </c:pt>
                <c:pt idx="2169">
                  <c:v>0.35770750988142291</c:v>
                </c:pt>
                <c:pt idx="2170">
                  <c:v>0.35770750988142291</c:v>
                </c:pt>
                <c:pt idx="2171">
                  <c:v>0.35770750988142291</c:v>
                </c:pt>
                <c:pt idx="2172">
                  <c:v>0.35935441370223981</c:v>
                </c:pt>
                <c:pt idx="2173">
                  <c:v>0.35935441370223981</c:v>
                </c:pt>
                <c:pt idx="2174">
                  <c:v>0.35935441370223981</c:v>
                </c:pt>
                <c:pt idx="2175">
                  <c:v>0.35935441370223981</c:v>
                </c:pt>
                <c:pt idx="2176">
                  <c:v>0.35935441370223981</c:v>
                </c:pt>
                <c:pt idx="2177">
                  <c:v>0.35935441370223981</c:v>
                </c:pt>
                <c:pt idx="2178">
                  <c:v>0.35935441370223981</c:v>
                </c:pt>
                <c:pt idx="2179">
                  <c:v>0.35935441370223981</c:v>
                </c:pt>
                <c:pt idx="2180">
                  <c:v>0.35935441370223981</c:v>
                </c:pt>
                <c:pt idx="2181">
                  <c:v>0.35935441370223981</c:v>
                </c:pt>
                <c:pt idx="2182">
                  <c:v>0.36594202898550726</c:v>
                </c:pt>
                <c:pt idx="2183">
                  <c:v>0.36594202898550726</c:v>
                </c:pt>
                <c:pt idx="2184">
                  <c:v>0.36594202898550726</c:v>
                </c:pt>
                <c:pt idx="2185">
                  <c:v>0.36594202898550726</c:v>
                </c:pt>
                <c:pt idx="2186">
                  <c:v>0.36594202898550726</c:v>
                </c:pt>
                <c:pt idx="2187">
                  <c:v>0.36594202898550726</c:v>
                </c:pt>
                <c:pt idx="2188">
                  <c:v>0.36594202898550726</c:v>
                </c:pt>
                <c:pt idx="2189">
                  <c:v>0.36594202898550726</c:v>
                </c:pt>
                <c:pt idx="2190">
                  <c:v>0.36594202898550726</c:v>
                </c:pt>
                <c:pt idx="2191">
                  <c:v>0.36594202898550726</c:v>
                </c:pt>
                <c:pt idx="2192">
                  <c:v>0.36594202898550726</c:v>
                </c:pt>
                <c:pt idx="2193">
                  <c:v>0.36594202898550726</c:v>
                </c:pt>
                <c:pt idx="2194">
                  <c:v>0.36594202898550726</c:v>
                </c:pt>
                <c:pt idx="2195">
                  <c:v>0.36594202898550726</c:v>
                </c:pt>
                <c:pt idx="2196">
                  <c:v>0.36594202898550726</c:v>
                </c:pt>
                <c:pt idx="2197">
                  <c:v>0.36594202898550726</c:v>
                </c:pt>
                <c:pt idx="2198">
                  <c:v>0.36594202898550726</c:v>
                </c:pt>
                <c:pt idx="2199">
                  <c:v>0.36594202898550726</c:v>
                </c:pt>
                <c:pt idx="2200">
                  <c:v>0.36594202898550726</c:v>
                </c:pt>
                <c:pt idx="2201">
                  <c:v>0.36594202898550726</c:v>
                </c:pt>
                <c:pt idx="2202">
                  <c:v>0.36594202898550726</c:v>
                </c:pt>
                <c:pt idx="2203">
                  <c:v>0.36594202898550726</c:v>
                </c:pt>
                <c:pt idx="2204">
                  <c:v>0.36594202898550726</c:v>
                </c:pt>
                <c:pt idx="2205">
                  <c:v>0.36594202898550726</c:v>
                </c:pt>
                <c:pt idx="2206">
                  <c:v>0.36594202898550726</c:v>
                </c:pt>
                <c:pt idx="2207">
                  <c:v>0.36594202898550726</c:v>
                </c:pt>
                <c:pt idx="2208">
                  <c:v>0.36594202898550726</c:v>
                </c:pt>
                <c:pt idx="2209">
                  <c:v>0.36594202898550726</c:v>
                </c:pt>
                <c:pt idx="2210">
                  <c:v>0.36594202898550726</c:v>
                </c:pt>
                <c:pt idx="2211">
                  <c:v>0.36594202898550726</c:v>
                </c:pt>
                <c:pt idx="2212">
                  <c:v>0.36594202898550726</c:v>
                </c:pt>
                <c:pt idx="2213">
                  <c:v>0.36594202898550726</c:v>
                </c:pt>
                <c:pt idx="2214">
                  <c:v>0.36594202898550726</c:v>
                </c:pt>
                <c:pt idx="2215">
                  <c:v>0.36594202898550726</c:v>
                </c:pt>
                <c:pt idx="2216">
                  <c:v>0.36594202898550726</c:v>
                </c:pt>
                <c:pt idx="2217">
                  <c:v>0.36594202898550726</c:v>
                </c:pt>
                <c:pt idx="2218">
                  <c:v>0.36594202898550726</c:v>
                </c:pt>
                <c:pt idx="2219">
                  <c:v>0.36594202898550726</c:v>
                </c:pt>
                <c:pt idx="2220">
                  <c:v>0.36594202898550726</c:v>
                </c:pt>
                <c:pt idx="2221">
                  <c:v>0.36594202898550726</c:v>
                </c:pt>
                <c:pt idx="2222">
                  <c:v>0.36808300395256915</c:v>
                </c:pt>
                <c:pt idx="2223">
                  <c:v>0.36808300395256915</c:v>
                </c:pt>
                <c:pt idx="2224">
                  <c:v>0.36808300395256915</c:v>
                </c:pt>
                <c:pt idx="2225">
                  <c:v>0.36808300395256915</c:v>
                </c:pt>
                <c:pt idx="2226">
                  <c:v>0.36808300395256915</c:v>
                </c:pt>
                <c:pt idx="2227">
                  <c:v>0.36808300395256915</c:v>
                </c:pt>
                <c:pt idx="2228">
                  <c:v>0.36808300395256915</c:v>
                </c:pt>
                <c:pt idx="2229">
                  <c:v>0.36808300395256915</c:v>
                </c:pt>
                <c:pt idx="2230">
                  <c:v>0.36808300395256915</c:v>
                </c:pt>
                <c:pt idx="2231">
                  <c:v>0.36808300395256915</c:v>
                </c:pt>
                <c:pt idx="2232">
                  <c:v>0.36808300395256915</c:v>
                </c:pt>
                <c:pt idx="2233">
                  <c:v>0.36808300395256915</c:v>
                </c:pt>
                <c:pt idx="2234">
                  <c:v>0.36808300395256915</c:v>
                </c:pt>
                <c:pt idx="2235">
                  <c:v>0.3689064558629776</c:v>
                </c:pt>
                <c:pt idx="2236">
                  <c:v>0.3689064558629776</c:v>
                </c:pt>
                <c:pt idx="2237">
                  <c:v>0.3689064558629776</c:v>
                </c:pt>
                <c:pt idx="2238">
                  <c:v>0.3689064558629776</c:v>
                </c:pt>
                <c:pt idx="2239">
                  <c:v>0.3689064558629776</c:v>
                </c:pt>
                <c:pt idx="2240">
                  <c:v>0.37664690382081689</c:v>
                </c:pt>
                <c:pt idx="2241">
                  <c:v>0.37664690382081689</c:v>
                </c:pt>
                <c:pt idx="2242">
                  <c:v>0.37664690382081689</c:v>
                </c:pt>
                <c:pt idx="2243">
                  <c:v>0.37664690382081689</c:v>
                </c:pt>
                <c:pt idx="2244">
                  <c:v>0.37664690382081689</c:v>
                </c:pt>
                <c:pt idx="2245">
                  <c:v>0.37664690382081689</c:v>
                </c:pt>
                <c:pt idx="2246">
                  <c:v>0.37664690382081689</c:v>
                </c:pt>
                <c:pt idx="2247">
                  <c:v>0.37664690382081689</c:v>
                </c:pt>
                <c:pt idx="2248">
                  <c:v>0.37664690382081689</c:v>
                </c:pt>
                <c:pt idx="2249">
                  <c:v>0.37664690382081689</c:v>
                </c:pt>
                <c:pt idx="2250">
                  <c:v>0.37664690382081689</c:v>
                </c:pt>
                <c:pt idx="2251">
                  <c:v>0.37664690382081689</c:v>
                </c:pt>
                <c:pt idx="2252">
                  <c:v>0.37664690382081689</c:v>
                </c:pt>
                <c:pt idx="2253">
                  <c:v>0.37664690382081689</c:v>
                </c:pt>
                <c:pt idx="2254">
                  <c:v>0.37664690382081689</c:v>
                </c:pt>
                <c:pt idx="2255">
                  <c:v>0.37664690382081689</c:v>
                </c:pt>
                <c:pt idx="2256">
                  <c:v>0.37664690382081689</c:v>
                </c:pt>
                <c:pt idx="2257">
                  <c:v>0.37664690382081689</c:v>
                </c:pt>
                <c:pt idx="2258">
                  <c:v>0.37664690382081689</c:v>
                </c:pt>
                <c:pt idx="2259">
                  <c:v>0.37664690382081689</c:v>
                </c:pt>
                <c:pt idx="2260">
                  <c:v>0.37664690382081689</c:v>
                </c:pt>
                <c:pt idx="2261">
                  <c:v>0.37664690382081689</c:v>
                </c:pt>
                <c:pt idx="2262">
                  <c:v>0.37664690382081689</c:v>
                </c:pt>
                <c:pt idx="2263">
                  <c:v>0.37664690382081689</c:v>
                </c:pt>
                <c:pt idx="2264">
                  <c:v>0.37664690382081689</c:v>
                </c:pt>
                <c:pt idx="2265">
                  <c:v>0.37664690382081689</c:v>
                </c:pt>
                <c:pt idx="2266">
                  <c:v>0.37664690382081689</c:v>
                </c:pt>
                <c:pt idx="2267">
                  <c:v>0.37664690382081689</c:v>
                </c:pt>
                <c:pt idx="2268">
                  <c:v>0.37664690382081689</c:v>
                </c:pt>
                <c:pt idx="2269">
                  <c:v>0.37664690382081689</c:v>
                </c:pt>
                <c:pt idx="2270">
                  <c:v>0.37664690382081689</c:v>
                </c:pt>
                <c:pt idx="2271">
                  <c:v>0.37664690382081689</c:v>
                </c:pt>
                <c:pt idx="2272">
                  <c:v>0.37664690382081689</c:v>
                </c:pt>
                <c:pt idx="2273">
                  <c:v>0.37664690382081689</c:v>
                </c:pt>
                <c:pt idx="2274">
                  <c:v>0.37664690382081689</c:v>
                </c:pt>
                <c:pt idx="2275">
                  <c:v>0.37664690382081689</c:v>
                </c:pt>
                <c:pt idx="2276">
                  <c:v>0.37664690382081689</c:v>
                </c:pt>
                <c:pt idx="2277">
                  <c:v>0.37664690382081689</c:v>
                </c:pt>
                <c:pt idx="2278">
                  <c:v>0.37664690382081689</c:v>
                </c:pt>
                <c:pt idx="2279">
                  <c:v>0.37664690382081689</c:v>
                </c:pt>
                <c:pt idx="2280">
                  <c:v>0.37664690382081689</c:v>
                </c:pt>
                <c:pt idx="2281">
                  <c:v>0.37664690382081689</c:v>
                </c:pt>
                <c:pt idx="2282">
                  <c:v>0.37664690382081689</c:v>
                </c:pt>
                <c:pt idx="2283">
                  <c:v>0.37664690382081689</c:v>
                </c:pt>
                <c:pt idx="2284">
                  <c:v>0.37664690382081689</c:v>
                </c:pt>
                <c:pt idx="2285">
                  <c:v>0.37664690382081689</c:v>
                </c:pt>
                <c:pt idx="2286">
                  <c:v>0.37664690382081689</c:v>
                </c:pt>
                <c:pt idx="2287">
                  <c:v>0.37829380764163373</c:v>
                </c:pt>
                <c:pt idx="2288">
                  <c:v>0.37829380764163373</c:v>
                </c:pt>
                <c:pt idx="2289">
                  <c:v>0.37829380764163373</c:v>
                </c:pt>
                <c:pt idx="2290">
                  <c:v>0.37829380764163373</c:v>
                </c:pt>
                <c:pt idx="2291">
                  <c:v>0.37829380764163373</c:v>
                </c:pt>
                <c:pt idx="2292">
                  <c:v>0.37829380764163373</c:v>
                </c:pt>
                <c:pt idx="2293">
                  <c:v>0.37829380764163373</c:v>
                </c:pt>
                <c:pt idx="2294">
                  <c:v>0.37829380764163373</c:v>
                </c:pt>
                <c:pt idx="2295">
                  <c:v>0.37829380764163373</c:v>
                </c:pt>
                <c:pt idx="2296">
                  <c:v>0.37829380764163373</c:v>
                </c:pt>
                <c:pt idx="2297">
                  <c:v>0.37928194993412384</c:v>
                </c:pt>
                <c:pt idx="2298">
                  <c:v>0.37928194993412384</c:v>
                </c:pt>
                <c:pt idx="2299">
                  <c:v>0.37928194993412384</c:v>
                </c:pt>
                <c:pt idx="2300">
                  <c:v>0.37928194993412384</c:v>
                </c:pt>
                <c:pt idx="2301">
                  <c:v>0.37928194993412384</c:v>
                </c:pt>
                <c:pt idx="2302">
                  <c:v>0.37928194993412384</c:v>
                </c:pt>
                <c:pt idx="2303">
                  <c:v>0.38208168642951251</c:v>
                </c:pt>
                <c:pt idx="2304">
                  <c:v>0.38208168642951251</c:v>
                </c:pt>
                <c:pt idx="2305">
                  <c:v>0.38208168642951251</c:v>
                </c:pt>
                <c:pt idx="2306">
                  <c:v>0.38208168642951251</c:v>
                </c:pt>
                <c:pt idx="2307">
                  <c:v>0.38208168642951251</c:v>
                </c:pt>
                <c:pt idx="2308">
                  <c:v>0.38208168642951251</c:v>
                </c:pt>
                <c:pt idx="2309">
                  <c:v>0.38208168642951251</c:v>
                </c:pt>
                <c:pt idx="2310">
                  <c:v>0.38208168642951251</c:v>
                </c:pt>
                <c:pt idx="2311">
                  <c:v>0.38208168642951251</c:v>
                </c:pt>
                <c:pt idx="2312">
                  <c:v>0.38208168642951251</c:v>
                </c:pt>
                <c:pt idx="2313">
                  <c:v>0.38208168642951251</c:v>
                </c:pt>
                <c:pt idx="2314">
                  <c:v>0.38208168642951251</c:v>
                </c:pt>
                <c:pt idx="2315">
                  <c:v>0.38208168642951251</c:v>
                </c:pt>
                <c:pt idx="2316">
                  <c:v>0.38208168642951251</c:v>
                </c:pt>
                <c:pt idx="2317">
                  <c:v>0.38208168642951251</c:v>
                </c:pt>
                <c:pt idx="2318">
                  <c:v>0.38208168642951251</c:v>
                </c:pt>
                <c:pt idx="2319">
                  <c:v>0.38208168642951251</c:v>
                </c:pt>
                <c:pt idx="2320">
                  <c:v>0.38801054018445325</c:v>
                </c:pt>
                <c:pt idx="2321">
                  <c:v>0.38801054018445325</c:v>
                </c:pt>
                <c:pt idx="2322">
                  <c:v>0.38801054018445325</c:v>
                </c:pt>
                <c:pt idx="2323">
                  <c:v>0.38801054018445325</c:v>
                </c:pt>
                <c:pt idx="2324">
                  <c:v>0.38801054018445325</c:v>
                </c:pt>
                <c:pt idx="2325">
                  <c:v>0.38801054018445325</c:v>
                </c:pt>
                <c:pt idx="2326">
                  <c:v>0.38801054018445325</c:v>
                </c:pt>
                <c:pt idx="2327">
                  <c:v>0.38801054018445325</c:v>
                </c:pt>
                <c:pt idx="2328">
                  <c:v>0.38801054018445325</c:v>
                </c:pt>
                <c:pt idx="2329">
                  <c:v>0.38801054018445325</c:v>
                </c:pt>
                <c:pt idx="2330">
                  <c:v>0.38801054018445325</c:v>
                </c:pt>
                <c:pt idx="2331">
                  <c:v>0.38801054018445325</c:v>
                </c:pt>
                <c:pt idx="2332">
                  <c:v>0.38801054018445325</c:v>
                </c:pt>
                <c:pt idx="2333">
                  <c:v>0.38801054018445325</c:v>
                </c:pt>
                <c:pt idx="2334">
                  <c:v>0.38801054018445325</c:v>
                </c:pt>
                <c:pt idx="2335">
                  <c:v>0.38801054018445325</c:v>
                </c:pt>
                <c:pt idx="2336">
                  <c:v>0.38801054018445325</c:v>
                </c:pt>
                <c:pt idx="2337">
                  <c:v>0.38801054018445325</c:v>
                </c:pt>
                <c:pt idx="2338">
                  <c:v>0.38801054018445325</c:v>
                </c:pt>
                <c:pt idx="2339">
                  <c:v>0.38801054018445325</c:v>
                </c:pt>
                <c:pt idx="2340">
                  <c:v>0.38801054018445325</c:v>
                </c:pt>
                <c:pt idx="2341">
                  <c:v>0.38801054018445325</c:v>
                </c:pt>
                <c:pt idx="2342">
                  <c:v>0.38801054018445325</c:v>
                </c:pt>
                <c:pt idx="2343">
                  <c:v>0.38801054018445325</c:v>
                </c:pt>
                <c:pt idx="2344">
                  <c:v>0.38801054018445325</c:v>
                </c:pt>
                <c:pt idx="2345">
                  <c:v>0.38801054018445325</c:v>
                </c:pt>
                <c:pt idx="2346">
                  <c:v>0.38801054018445325</c:v>
                </c:pt>
                <c:pt idx="2347">
                  <c:v>0.38801054018445325</c:v>
                </c:pt>
                <c:pt idx="2348">
                  <c:v>0.38801054018445325</c:v>
                </c:pt>
                <c:pt idx="2349">
                  <c:v>0.38801054018445325</c:v>
                </c:pt>
                <c:pt idx="2350">
                  <c:v>0.38801054018445325</c:v>
                </c:pt>
                <c:pt idx="2351">
                  <c:v>0.38801054018445325</c:v>
                </c:pt>
                <c:pt idx="2352">
                  <c:v>0.38801054018445325</c:v>
                </c:pt>
                <c:pt idx="2353">
                  <c:v>0.38801054018445325</c:v>
                </c:pt>
                <c:pt idx="2354">
                  <c:v>0.38801054018445325</c:v>
                </c:pt>
                <c:pt idx="2355">
                  <c:v>0.38801054018445325</c:v>
                </c:pt>
                <c:pt idx="2356">
                  <c:v>0.39245718050065875</c:v>
                </c:pt>
                <c:pt idx="2357">
                  <c:v>0.39245718050065875</c:v>
                </c:pt>
                <c:pt idx="2358">
                  <c:v>0.39245718050065875</c:v>
                </c:pt>
                <c:pt idx="2359">
                  <c:v>0.39245718050065875</c:v>
                </c:pt>
                <c:pt idx="2360">
                  <c:v>0.39245718050065875</c:v>
                </c:pt>
                <c:pt idx="2361">
                  <c:v>0.39245718050065875</c:v>
                </c:pt>
                <c:pt idx="2362">
                  <c:v>0.39245718050065875</c:v>
                </c:pt>
                <c:pt idx="2363">
                  <c:v>0.39245718050065875</c:v>
                </c:pt>
                <c:pt idx="2364">
                  <c:v>0.39245718050065875</c:v>
                </c:pt>
                <c:pt idx="2365">
                  <c:v>0.39245718050065875</c:v>
                </c:pt>
                <c:pt idx="2366">
                  <c:v>0.39245718050065875</c:v>
                </c:pt>
                <c:pt idx="2367">
                  <c:v>0.39245718050065875</c:v>
                </c:pt>
                <c:pt idx="2368">
                  <c:v>0.39245718050065875</c:v>
                </c:pt>
                <c:pt idx="2369">
                  <c:v>0.39245718050065875</c:v>
                </c:pt>
                <c:pt idx="2370">
                  <c:v>0.39245718050065875</c:v>
                </c:pt>
                <c:pt idx="2371">
                  <c:v>0.39245718050065875</c:v>
                </c:pt>
                <c:pt idx="2372">
                  <c:v>0.39245718050065875</c:v>
                </c:pt>
                <c:pt idx="2373">
                  <c:v>0.39245718050065875</c:v>
                </c:pt>
                <c:pt idx="2374">
                  <c:v>0.39245718050065875</c:v>
                </c:pt>
                <c:pt idx="2375">
                  <c:v>0.39245718050065875</c:v>
                </c:pt>
                <c:pt idx="2376">
                  <c:v>0.39245718050065875</c:v>
                </c:pt>
                <c:pt idx="2377">
                  <c:v>0.39245718050065875</c:v>
                </c:pt>
                <c:pt idx="2378">
                  <c:v>0.39245718050065875</c:v>
                </c:pt>
                <c:pt idx="2379">
                  <c:v>0.39245718050065875</c:v>
                </c:pt>
                <c:pt idx="2380">
                  <c:v>0.39245718050065875</c:v>
                </c:pt>
                <c:pt idx="2381">
                  <c:v>0.39245718050065875</c:v>
                </c:pt>
                <c:pt idx="2382">
                  <c:v>0.39245718050065875</c:v>
                </c:pt>
                <c:pt idx="2383">
                  <c:v>0.3932806324110672</c:v>
                </c:pt>
                <c:pt idx="2384">
                  <c:v>0.3932806324110672</c:v>
                </c:pt>
                <c:pt idx="2385">
                  <c:v>0.3932806324110672</c:v>
                </c:pt>
                <c:pt idx="2386">
                  <c:v>0.3932806324110672</c:v>
                </c:pt>
                <c:pt idx="2387">
                  <c:v>0.3932806324110672</c:v>
                </c:pt>
                <c:pt idx="2388">
                  <c:v>0.40283267457180499</c:v>
                </c:pt>
                <c:pt idx="2389">
                  <c:v>0.40283267457180499</c:v>
                </c:pt>
                <c:pt idx="2390">
                  <c:v>0.40283267457180499</c:v>
                </c:pt>
                <c:pt idx="2391">
                  <c:v>0.40283267457180499</c:v>
                </c:pt>
                <c:pt idx="2392">
                  <c:v>0.40283267457180499</c:v>
                </c:pt>
                <c:pt idx="2393">
                  <c:v>0.40283267457180499</c:v>
                </c:pt>
                <c:pt idx="2394">
                  <c:v>0.40283267457180499</c:v>
                </c:pt>
                <c:pt idx="2395">
                  <c:v>0.40283267457180499</c:v>
                </c:pt>
                <c:pt idx="2396">
                  <c:v>0.40283267457180499</c:v>
                </c:pt>
                <c:pt idx="2397">
                  <c:v>0.40283267457180499</c:v>
                </c:pt>
                <c:pt idx="2398">
                  <c:v>0.40283267457180499</c:v>
                </c:pt>
                <c:pt idx="2399">
                  <c:v>0.40283267457180499</c:v>
                </c:pt>
                <c:pt idx="2400">
                  <c:v>0.40283267457180499</c:v>
                </c:pt>
                <c:pt idx="2401">
                  <c:v>0.40283267457180499</c:v>
                </c:pt>
                <c:pt idx="2402">
                  <c:v>0.40283267457180499</c:v>
                </c:pt>
                <c:pt idx="2403">
                  <c:v>0.40283267457180499</c:v>
                </c:pt>
                <c:pt idx="2404">
                  <c:v>0.40283267457180499</c:v>
                </c:pt>
                <c:pt idx="2405">
                  <c:v>0.40283267457180499</c:v>
                </c:pt>
                <c:pt idx="2406">
                  <c:v>0.40283267457180499</c:v>
                </c:pt>
                <c:pt idx="2407">
                  <c:v>0.40283267457180499</c:v>
                </c:pt>
                <c:pt idx="2408">
                  <c:v>0.40283267457180499</c:v>
                </c:pt>
                <c:pt idx="2409">
                  <c:v>0.40283267457180499</c:v>
                </c:pt>
                <c:pt idx="2410">
                  <c:v>0.40283267457180499</c:v>
                </c:pt>
                <c:pt idx="2411">
                  <c:v>0.40283267457180499</c:v>
                </c:pt>
                <c:pt idx="2412">
                  <c:v>0.40283267457180499</c:v>
                </c:pt>
                <c:pt idx="2413">
                  <c:v>0.40283267457180499</c:v>
                </c:pt>
                <c:pt idx="2414">
                  <c:v>0.40283267457180499</c:v>
                </c:pt>
                <c:pt idx="2415">
                  <c:v>0.40283267457180499</c:v>
                </c:pt>
                <c:pt idx="2416">
                  <c:v>0.40283267457180499</c:v>
                </c:pt>
                <c:pt idx="2417">
                  <c:v>0.40283267457180499</c:v>
                </c:pt>
                <c:pt idx="2418">
                  <c:v>0.40283267457180499</c:v>
                </c:pt>
                <c:pt idx="2419">
                  <c:v>0.40283267457180499</c:v>
                </c:pt>
                <c:pt idx="2420">
                  <c:v>0.40283267457180499</c:v>
                </c:pt>
                <c:pt idx="2421">
                  <c:v>0.40283267457180499</c:v>
                </c:pt>
                <c:pt idx="2422">
                  <c:v>0.40283267457180499</c:v>
                </c:pt>
                <c:pt idx="2423">
                  <c:v>0.40283267457180499</c:v>
                </c:pt>
                <c:pt idx="2424">
                  <c:v>0.40283267457180499</c:v>
                </c:pt>
                <c:pt idx="2425">
                  <c:v>0.40283267457180499</c:v>
                </c:pt>
                <c:pt idx="2426">
                  <c:v>0.40283267457180499</c:v>
                </c:pt>
                <c:pt idx="2427">
                  <c:v>0.40283267457180499</c:v>
                </c:pt>
                <c:pt idx="2428">
                  <c:v>0.40283267457180499</c:v>
                </c:pt>
                <c:pt idx="2429">
                  <c:v>0.40283267457180499</c:v>
                </c:pt>
                <c:pt idx="2430">
                  <c:v>0.40283267457180499</c:v>
                </c:pt>
                <c:pt idx="2431">
                  <c:v>0.40283267457180499</c:v>
                </c:pt>
                <c:pt idx="2432">
                  <c:v>0.40283267457180499</c:v>
                </c:pt>
                <c:pt idx="2433">
                  <c:v>0.40283267457180499</c:v>
                </c:pt>
                <c:pt idx="2434">
                  <c:v>0.40283267457180499</c:v>
                </c:pt>
                <c:pt idx="2435">
                  <c:v>0.40283267457180499</c:v>
                </c:pt>
                <c:pt idx="2436">
                  <c:v>0.40283267457180499</c:v>
                </c:pt>
                <c:pt idx="2437">
                  <c:v>0.40283267457180499</c:v>
                </c:pt>
                <c:pt idx="2438">
                  <c:v>0.40283267457180499</c:v>
                </c:pt>
                <c:pt idx="2439">
                  <c:v>0.40283267457180499</c:v>
                </c:pt>
                <c:pt idx="2440">
                  <c:v>0.40283267457180499</c:v>
                </c:pt>
                <c:pt idx="2441">
                  <c:v>0.40283267457180499</c:v>
                </c:pt>
                <c:pt idx="2442">
                  <c:v>0.40283267457180499</c:v>
                </c:pt>
                <c:pt idx="2443">
                  <c:v>0.40283267457180499</c:v>
                </c:pt>
                <c:pt idx="2444">
                  <c:v>0.40283267457180499</c:v>
                </c:pt>
                <c:pt idx="2445">
                  <c:v>0.40283267457180499</c:v>
                </c:pt>
                <c:pt idx="2446">
                  <c:v>0.40299736495388672</c:v>
                </c:pt>
                <c:pt idx="2447">
                  <c:v>0.40365612648221344</c:v>
                </c:pt>
                <c:pt idx="2448">
                  <c:v>0.40365612648221344</c:v>
                </c:pt>
                <c:pt idx="2449">
                  <c:v>0.40365612648221344</c:v>
                </c:pt>
                <c:pt idx="2450">
                  <c:v>0.40365612648221344</c:v>
                </c:pt>
                <c:pt idx="2451">
                  <c:v>0.41370223978919629</c:v>
                </c:pt>
                <c:pt idx="2452">
                  <c:v>0.41370223978919629</c:v>
                </c:pt>
                <c:pt idx="2453">
                  <c:v>0.41370223978919629</c:v>
                </c:pt>
                <c:pt idx="2454">
                  <c:v>0.41370223978919629</c:v>
                </c:pt>
                <c:pt idx="2455">
                  <c:v>0.41370223978919629</c:v>
                </c:pt>
                <c:pt idx="2456">
                  <c:v>0.41370223978919629</c:v>
                </c:pt>
                <c:pt idx="2457">
                  <c:v>0.41370223978919629</c:v>
                </c:pt>
                <c:pt idx="2458">
                  <c:v>0.41370223978919629</c:v>
                </c:pt>
                <c:pt idx="2459">
                  <c:v>0.41370223978919629</c:v>
                </c:pt>
                <c:pt idx="2460">
                  <c:v>0.41370223978919629</c:v>
                </c:pt>
                <c:pt idx="2461">
                  <c:v>0.41370223978919629</c:v>
                </c:pt>
                <c:pt idx="2462">
                  <c:v>0.41370223978919629</c:v>
                </c:pt>
                <c:pt idx="2463">
                  <c:v>0.41370223978919629</c:v>
                </c:pt>
                <c:pt idx="2464">
                  <c:v>0.41370223978919629</c:v>
                </c:pt>
                <c:pt idx="2465">
                  <c:v>0.41370223978919629</c:v>
                </c:pt>
                <c:pt idx="2466">
                  <c:v>0.41370223978919629</c:v>
                </c:pt>
                <c:pt idx="2467">
                  <c:v>0.41370223978919629</c:v>
                </c:pt>
                <c:pt idx="2468">
                  <c:v>0.41370223978919629</c:v>
                </c:pt>
                <c:pt idx="2469">
                  <c:v>0.41370223978919629</c:v>
                </c:pt>
                <c:pt idx="2470">
                  <c:v>0.41370223978919629</c:v>
                </c:pt>
                <c:pt idx="2471">
                  <c:v>0.41370223978919629</c:v>
                </c:pt>
                <c:pt idx="2472">
                  <c:v>0.41370223978919629</c:v>
                </c:pt>
                <c:pt idx="2473">
                  <c:v>0.41370223978919629</c:v>
                </c:pt>
                <c:pt idx="2474">
                  <c:v>0.41370223978919629</c:v>
                </c:pt>
                <c:pt idx="2475">
                  <c:v>0.41370223978919629</c:v>
                </c:pt>
                <c:pt idx="2476">
                  <c:v>0.41370223978919629</c:v>
                </c:pt>
                <c:pt idx="2477">
                  <c:v>0.41370223978919629</c:v>
                </c:pt>
                <c:pt idx="2478">
                  <c:v>0.41370223978919629</c:v>
                </c:pt>
                <c:pt idx="2479">
                  <c:v>0.41370223978919629</c:v>
                </c:pt>
                <c:pt idx="2480">
                  <c:v>0.41370223978919629</c:v>
                </c:pt>
                <c:pt idx="2481">
                  <c:v>0.41370223978919629</c:v>
                </c:pt>
                <c:pt idx="2482">
                  <c:v>0.41370223978919629</c:v>
                </c:pt>
                <c:pt idx="2483">
                  <c:v>0.41370223978919629</c:v>
                </c:pt>
                <c:pt idx="2484">
                  <c:v>0.41370223978919629</c:v>
                </c:pt>
                <c:pt idx="2485">
                  <c:v>0.41370223978919629</c:v>
                </c:pt>
                <c:pt idx="2486">
                  <c:v>0.41370223978919629</c:v>
                </c:pt>
                <c:pt idx="2487">
                  <c:v>0.41370223978919629</c:v>
                </c:pt>
                <c:pt idx="2488">
                  <c:v>0.41370223978919629</c:v>
                </c:pt>
                <c:pt idx="2489">
                  <c:v>0.41370223978919629</c:v>
                </c:pt>
                <c:pt idx="2490">
                  <c:v>0.41370223978919629</c:v>
                </c:pt>
                <c:pt idx="2491">
                  <c:v>0.41370223978919629</c:v>
                </c:pt>
                <c:pt idx="2492">
                  <c:v>0.41370223978919629</c:v>
                </c:pt>
                <c:pt idx="2493">
                  <c:v>0.41370223978919629</c:v>
                </c:pt>
                <c:pt idx="2494">
                  <c:v>0.41370223978919629</c:v>
                </c:pt>
                <c:pt idx="2495">
                  <c:v>0.41370223978919629</c:v>
                </c:pt>
                <c:pt idx="2496">
                  <c:v>0.41370223978919629</c:v>
                </c:pt>
                <c:pt idx="2497">
                  <c:v>0.41370223978919629</c:v>
                </c:pt>
                <c:pt idx="2498">
                  <c:v>0.41370223978919629</c:v>
                </c:pt>
                <c:pt idx="2499">
                  <c:v>0.41370223978919629</c:v>
                </c:pt>
                <c:pt idx="2500">
                  <c:v>0.41370223978919629</c:v>
                </c:pt>
                <c:pt idx="2501">
                  <c:v>0.41370223978919629</c:v>
                </c:pt>
                <c:pt idx="2502">
                  <c:v>0.41370223978919629</c:v>
                </c:pt>
                <c:pt idx="2503">
                  <c:v>0.41370223978919629</c:v>
                </c:pt>
                <c:pt idx="2504">
                  <c:v>0.41370223978919629</c:v>
                </c:pt>
                <c:pt idx="2505">
                  <c:v>0.41370223978919629</c:v>
                </c:pt>
                <c:pt idx="2506">
                  <c:v>0.41370223978919629</c:v>
                </c:pt>
                <c:pt idx="2507">
                  <c:v>0.41370223978919629</c:v>
                </c:pt>
                <c:pt idx="2508">
                  <c:v>0.41370223978919629</c:v>
                </c:pt>
                <c:pt idx="2509">
                  <c:v>0.41370223978919629</c:v>
                </c:pt>
                <c:pt idx="2510">
                  <c:v>0.41370223978919629</c:v>
                </c:pt>
                <c:pt idx="2511">
                  <c:v>0.41370223978919629</c:v>
                </c:pt>
                <c:pt idx="2512">
                  <c:v>0.41436100131752307</c:v>
                </c:pt>
                <c:pt idx="2513">
                  <c:v>0.41436100131752307</c:v>
                </c:pt>
                <c:pt idx="2514">
                  <c:v>0.41436100131752307</c:v>
                </c:pt>
                <c:pt idx="2515">
                  <c:v>0.41436100131752307</c:v>
                </c:pt>
                <c:pt idx="2516">
                  <c:v>0.41485507246376813</c:v>
                </c:pt>
                <c:pt idx="2517">
                  <c:v>0.41485507246376813</c:v>
                </c:pt>
                <c:pt idx="2518">
                  <c:v>0.41485507246376813</c:v>
                </c:pt>
                <c:pt idx="2519">
                  <c:v>0.41501976284584979</c:v>
                </c:pt>
                <c:pt idx="2520">
                  <c:v>0.42490118577075098</c:v>
                </c:pt>
                <c:pt idx="2521">
                  <c:v>0.42490118577075098</c:v>
                </c:pt>
                <c:pt idx="2522">
                  <c:v>0.42490118577075098</c:v>
                </c:pt>
                <c:pt idx="2523">
                  <c:v>0.42490118577075098</c:v>
                </c:pt>
                <c:pt idx="2524">
                  <c:v>0.42490118577075098</c:v>
                </c:pt>
                <c:pt idx="2525">
                  <c:v>0.42490118577075098</c:v>
                </c:pt>
                <c:pt idx="2526">
                  <c:v>0.42490118577075098</c:v>
                </c:pt>
                <c:pt idx="2527">
                  <c:v>0.42490118577075098</c:v>
                </c:pt>
                <c:pt idx="2528">
                  <c:v>0.42490118577075098</c:v>
                </c:pt>
                <c:pt idx="2529">
                  <c:v>0.42490118577075098</c:v>
                </c:pt>
                <c:pt idx="2530">
                  <c:v>0.42490118577075098</c:v>
                </c:pt>
                <c:pt idx="2531">
                  <c:v>0.42490118577075098</c:v>
                </c:pt>
                <c:pt idx="2532">
                  <c:v>0.42490118577075098</c:v>
                </c:pt>
                <c:pt idx="2533">
                  <c:v>0.42490118577075098</c:v>
                </c:pt>
                <c:pt idx="2534">
                  <c:v>0.42490118577075098</c:v>
                </c:pt>
                <c:pt idx="2535">
                  <c:v>0.42490118577075098</c:v>
                </c:pt>
                <c:pt idx="2536">
                  <c:v>0.42490118577075098</c:v>
                </c:pt>
                <c:pt idx="2537">
                  <c:v>0.42490118577075098</c:v>
                </c:pt>
                <c:pt idx="2538">
                  <c:v>0.42490118577075098</c:v>
                </c:pt>
                <c:pt idx="2539">
                  <c:v>0.42490118577075098</c:v>
                </c:pt>
                <c:pt idx="2540">
                  <c:v>0.42490118577075098</c:v>
                </c:pt>
                <c:pt idx="2541">
                  <c:v>0.42490118577075098</c:v>
                </c:pt>
                <c:pt idx="2542">
                  <c:v>0.42490118577075098</c:v>
                </c:pt>
                <c:pt idx="2543">
                  <c:v>0.42490118577075098</c:v>
                </c:pt>
                <c:pt idx="2544">
                  <c:v>0.42490118577075098</c:v>
                </c:pt>
                <c:pt idx="2545">
                  <c:v>0.42490118577075098</c:v>
                </c:pt>
                <c:pt idx="2546">
                  <c:v>0.42490118577075098</c:v>
                </c:pt>
                <c:pt idx="2547">
                  <c:v>0.42490118577075098</c:v>
                </c:pt>
                <c:pt idx="2548">
                  <c:v>0.42490118577075098</c:v>
                </c:pt>
                <c:pt idx="2549">
                  <c:v>0.42490118577075098</c:v>
                </c:pt>
                <c:pt idx="2550">
                  <c:v>0.42490118577075098</c:v>
                </c:pt>
                <c:pt idx="2551">
                  <c:v>0.42490118577075098</c:v>
                </c:pt>
                <c:pt idx="2552">
                  <c:v>0.42490118577075098</c:v>
                </c:pt>
                <c:pt idx="2553">
                  <c:v>0.42490118577075098</c:v>
                </c:pt>
                <c:pt idx="2554">
                  <c:v>0.42490118577075098</c:v>
                </c:pt>
                <c:pt idx="2555">
                  <c:v>0.42490118577075098</c:v>
                </c:pt>
                <c:pt idx="2556">
                  <c:v>0.42490118577075098</c:v>
                </c:pt>
                <c:pt idx="2557">
                  <c:v>0.42490118577075098</c:v>
                </c:pt>
                <c:pt idx="2558">
                  <c:v>0.42490118577075098</c:v>
                </c:pt>
                <c:pt idx="2559">
                  <c:v>0.42490118577075098</c:v>
                </c:pt>
                <c:pt idx="2560">
                  <c:v>0.42490118577075098</c:v>
                </c:pt>
                <c:pt idx="2561">
                  <c:v>0.42490118577075098</c:v>
                </c:pt>
                <c:pt idx="2562">
                  <c:v>0.42490118577075098</c:v>
                </c:pt>
                <c:pt idx="2563">
                  <c:v>0.42490118577075098</c:v>
                </c:pt>
                <c:pt idx="2564">
                  <c:v>0.42490118577075098</c:v>
                </c:pt>
                <c:pt idx="2565">
                  <c:v>0.42490118577075098</c:v>
                </c:pt>
                <c:pt idx="2566">
                  <c:v>0.42490118577075098</c:v>
                </c:pt>
                <c:pt idx="2567">
                  <c:v>0.42490118577075098</c:v>
                </c:pt>
                <c:pt idx="2568">
                  <c:v>0.42490118577075098</c:v>
                </c:pt>
                <c:pt idx="2569">
                  <c:v>0.42490118577075098</c:v>
                </c:pt>
                <c:pt idx="2570">
                  <c:v>0.42490118577075098</c:v>
                </c:pt>
                <c:pt idx="2571">
                  <c:v>0.42490118577075098</c:v>
                </c:pt>
                <c:pt idx="2572">
                  <c:v>0.42490118577075098</c:v>
                </c:pt>
                <c:pt idx="2573">
                  <c:v>0.42490118577075098</c:v>
                </c:pt>
                <c:pt idx="2574">
                  <c:v>0.42490118577075098</c:v>
                </c:pt>
                <c:pt idx="2575">
                  <c:v>0.42490118577075098</c:v>
                </c:pt>
                <c:pt idx="2576">
                  <c:v>0.42490118577075098</c:v>
                </c:pt>
                <c:pt idx="2577">
                  <c:v>0.42490118577075098</c:v>
                </c:pt>
                <c:pt idx="2578">
                  <c:v>0.42490118577075098</c:v>
                </c:pt>
                <c:pt idx="2579">
                  <c:v>0.42490118577075098</c:v>
                </c:pt>
                <c:pt idx="2580">
                  <c:v>0.4250658761528327</c:v>
                </c:pt>
                <c:pt idx="2581">
                  <c:v>0.42539525691699603</c:v>
                </c:pt>
                <c:pt idx="2582">
                  <c:v>0.42539525691699603</c:v>
                </c:pt>
                <c:pt idx="2583">
                  <c:v>0.42803030303030304</c:v>
                </c:pt>
                <c:pt idx="2584">
                  <c:v>0.42803030303030304</c:v>
                </c:pt>
                <c:pt idx="2585">
                  <c:v>0.42803030303030304</c:v>
                </c:pt>
                <c:pt idx="2586">
                  <c:v>0.42803030303030304</c:v>
                </c:pt>
                <c:pt idx="2587">
                  <c:v>0.42803030303030304</c:v>
                </c:pt>
                <c:pt idx="2588">
                  <c:v>0.42803030303030304</c:v>
                </c:pt>
                <c:pt idx="2589">
                  <c:v>0.42803030303030304</c:v>
                </c:pt>
                <c:pt idx="2590">
                  <c:v>0.42803030303030304</c:v>
                </c:pt>
                <c:pt idx="2591">
                  <c:v>0.42803030303030304</c:v>
                </c:pt>
                <c:pt idx="2592">
                  <c:v>0.42803030303030304</c:v>
                </c:pt>
                <c:pt idx="2593">
                  <c:v>0.42803030303030304</c:v>
                </c:pt>
                <c:pt idx="2594">
                  <c:v>0.42803030303030304</c:v>
                </c:pt>
                <c:pt idx="2595">
                  <c:v>0.42803030303030304</c:v>
                </c:pt>
                <c:pt idx="2596">
                  <c:v>0.42803030303030304</c:v>
                </c:pt>
                <c:pt idx="2597">
                  <c:v>0.42803030303030304</c:v>
                </c:pt>
                <c:pt idx="2598">
                  <c:v>0.42803030303030304</c:v>
                </c:pt>
                <c:pt idx="2599">
                  <c:v>0.43577075098814227</c:v>
                </c:pt>
                <c:pt idx="2600">
                  <c:v>0.43577075098814227</c:v>
                </c:pt>
                <c:pt idx="2601">
                  <c:v>0.43577075098814227</c:v>
                </c:pt>
                <c:pt idx="2602">
                  <c:v>0.43577075098814227</c:v>
                </c:pt>
                <c:pt idx="2603">
                  <c:v>0.43577075098814227</c:v>
                </c:pt>
                <c:pt idx="2604">
                  <c:v>0.43577075098814227</c:v>
                </c:pt>
                <c:pt idx="2605">
                  <c:v>0.43577075098814227</c:v>
                </c:pt>
                <c:pt idx="2606">
                  <c:v>0.43577075098814227</c:v>
                </c:pt>
                <c:pt idx="2607">
                  <c:v>0.43577075098814227</c:v>
                </c:pt>
                <c:pt idx="2608">
                  <c:v>0.43577075098814227</c:v>
                </c:pt>
                <c:pt idx="2609">
                  <c:v>0.43577075098814227</c:v>
                </c:pt>
                <c:pt idx="2610">
                  <c:v>0.43577075098814227</c:v>
                </c:pt>
                <c:pt idx="2611">
                  <c:v>0.43577075098814227</c:v>
                </c:pt>
                <c:pt idx="2612">
                  <c:v>0.43577075098814227</c:v>
                </c:pt>
                <c:pt idx="2613">
                  <c:v>0.43577075098814227</c:v>
                </c:pt>
                <c:pt idx="2614">
                  <c:v>0.43577075098814227</c:v>
                </c:pt>
                <c:pt idx="2615">
                  <c:v>0.43577075098814227</c:v>
                </c:pt>
                <c:pt idx="2616">
                  <c:v>0.43577075098814227</c:v>
                </c:pt>
                <c:pt idx="2617">
                  <c:v>0.43577075098814227</c:v>
                </c:pt>
                <c:pt idx="2618">
                  <c:v>0.43577075098814227</c:v>
                </c:pt>
                <c:pt idx="2619">
                  <c:v>0.43577075098814227</c:v>
                </c:pt>
                <c:pt idx="2620">
                  <c:v>0.43577075098814227</c:v>
                </c:pt>
                <c:pt idx="2621">
                  <c:v>0.43577075098814227</c:v>
                </c:pt>
                <c:pt idx="2622">
                  <c:v>0.43577075098814227</c:v>
                </c:pt>
                <c:pt idx="2623">
                  <c:v>0.43577075098814227</c:v>
                </c:pt>
                <c:pt idx="2624">
                  <c:v>0.43577075098814227</c:v>
                </c:pt>
                <c:pt idx="2625">
                  <c:v>0.43577075098814227</c:v>
                </c:pt>
                <c:pt idx="2626">
                  <c:v>0.43577075098814227</c:v>
                </c:pt>
                <c:pt idx="2627">
                  <c:v>0.43577075098814227</c:v>
                </c:pt>
                <c:pt idx="2628">
                  <c:v>0.43577075098814227</c:v>
                </c:pt>
                <c:pt idx="2629">
                  <c:v>0.43577075098814227</c:v>
                </c:pt>
                <c:pt idx="2630">
                  <c:v>0.43577075098814227</c:v>
                </c:pt>
                <c:pt idx="2631">
                  <c:v>0.43577075098814227</c:v>
                </c:pt>
                <c:pt idx="2632">
                  <c:v>0.43577075098814227</c:v>
                </c:pt>
                <c:pt idx="2633">
                  <c:v>0.43577075098814227</c:v>
                </c:pt>
                <c:pt idx="2634">
                  <c:v>0.43577075098814227</c:v>
                </c:pt>
                <c:pt idx="2635">
                  <c:v>0.43577075098814227</c:v>
                </c:pt>
                <c:pt idx="2636">
                  <c:v>0.43577075098814227</c:v>
                </c:pt>
                <c:pt idx="2637">
                  <c:v>0.43577075098814227</c:v>
                </c:pt>
                <c:pt idx="2638">
                  <c:v>0.43577075098814227</c:v>
                </c:pt>
                <c:pt idx="2639">
                  <c:v>0.43577075098814227</c:v>
                </c:pt>
                <c:pt idx="2640">
                  <c:v>0.43577075098814227</c:v>
                </c:pt>
                <c:pt idx="2641">
                  <c:v>0.43577075098814227</c:v>
                </c:pt>
                <c:pt idx="2642">
                  <c:v>0.43577075098814227</c:v>
                </c:pt>
                <c:pt idx="2643">
                  <c:v>0.43577075098814227</c:v>
                </c:pt>
                <c:pt idx="2644">
                  <c:v>0.43577075098814227</c:v>
                </c:pt>
                <c:pt idx="2645">
                  <c:v>0.43577075098814227</c:v>
                </c:pt>
                <c:pt idx="2646">
                  <c:v>0.435935441370224</c:v>
                </c:pt>
                <c:pt idx="2647">
                  <c:v>0.43708827404479578</c:v>
                </c:pt>
                <c:pt idx="2648">
                  <c:v>0.43708827404479578</c:v>
                </c:pt>
                <c:pt idx="2649">
                  <c:v>0.43708827404479578</c:v>
                </c:pt>
                <c:pt idx="2650">
                  <c:v>0.43708827404479578</c:v>
                </c:pt>
                <c:pt idx="2651">
                  <c:v>0.43708827404479578</c:v>
                </c:pt>
                <c:pt idx="2652">
                  <c:v>0.43708827404479578</c:v>
                </c:pt>
                <c:pt idx="2653">
                  <c:v>0.43708827404479578</c:v>
                </c:pt>
                <c:pt idx="2654">
                  <c:v>0.44631093544137024</c:v>
                </c:pt>
                <c:pt idx="2655">
                  <c:v>0.44631093544137024</c:v>
                </c:pt>
                <c:pt idx="2656">
                  <c:v>0.44631093544137024</c:v>
                </c:pt>
                <c:pt idx="2657">
                  <c:v>0.44631093544137024</c:v>
                </c:pt>
                <c:pt idx="2658">
                  <c:v>0.44631093544137024</c:v>
                </c:pt>
                <c:pt idx="2659">
                  <c:v>0.44631093544137024</c:v>
                </c:pt>
                <c:pt idx="2660">
                  <c:v>0.44631093544137024</c:v>
                </c:pt>
                <c:pt idx="2661">
                  <c:v>0.44631093544137024</c:v>
                </c:pt>
                <c:pt idx="2662">
                  <c:v>0.44631093544137024</c:v>
                </c:pt>
                <c:pt idx="2663">
                  <c:v>0.44631093544137024</c:v>
                </c:pt>
                <c:pt idx="2664">
                  <c:v>0.44631093544137024</c:v>
                </c:pt>
                <c:pt idx="2665">
                  <c:v>0.44631093544137024</c:v>
                </c:pt>
                <c:pt idx="2666">
                  <c:v>0.44631093544137024</c:v>
                </c:pt>
                <c:pt idx="2667">
                  <c:v>0.44631093544137024</c:v>
                </c:pt>
                <c:pt idx="2668">
                  <c:v>0.44631093544137024</c:v>
                </c:pt>
                <c:pt idx="2669">
                  <c:v>0.44631093544137024</c:v>
                </c:pt>
                <c:pt idx="2670">
                  <c:v>0.44631093544137024</c:v>
                </c:pt>
                <c:pt idx="2671">
                  <c:v>0.44631093544137024</c:v>
                </c:pt>
                <c:pt idx="2672">
                  <c:v>0.44631093544137024</c:v>
                </c:pt>
                <c:pt idx="2673">
                  <c:v>0.44631093544137024</c:v>
                </c:pt>
                <c:pt idx="2674">
                  <c:v>0.44631093544137024</c:v>
                </c:pt>
                <c:pt idx="2675">
                  <c:v>0.44631093544137024</c:v>
                </c:pt>
                <c:pt idx="2676">
                  <c:v>0.44631093544137024</c:v>
                </c:pt>
                <c:pt idx="2677">
                  <c:v>0.44631093544137024</c:v>
                </c:pt>
                <c:pt idx="2678">
                  <c:v>0.44631093544137024</c:v>
                </c:pt>
                <c:pt idx="2679">
                  <c:v>0.44631093544137024</c:v>
                </c:pt>
                <c:pt idx="2680">
                  <c:v>0.44631093544137024</c:v>
                </c:pt>
                <c:pt idx="2681">
                  <c:v>0.44631093544137024</c:v>
                </c:pt>
                <c:pt idx="2682">
                  <c:v>0.44631093544137024</c:v>
                </c:pt>
                <c:pt idx="2683">
                  <c:v>0.44631093544137024</c:v>
                </c:pt>
                <c:pt idx="2684">
                  <c:v>0.44631093544137024</c:v>
                </c:pt>
                <c:pt idx="2685">
                  <c:v>0.44631093544137024</c:v>
                </c:pt>
                <c:pt idx="2686">
                  <c:v>0.44631093544137024</c:v>
                </c:pt>
                <c:pt idx="2687">
                  <c:v>0.44631093544137024</c:v>
                </c:pt>
                <c:pt idx="2688">
                  <c:v>0.44631093544137024</c:v>
                </c:pt>
                <c:pt idx="2689">
                  <c:v>0.44631093544137024</c:v>
                </c:pt>
                <c:pt idx="2690">
                  <c:v>0.44631093544137024</c:v>
                </c:pt>
                <c:pt idx="2691">
                  <c:v>0.44631093544137024</c:v>
                </c:pt>
                <c:pt idx="2692">
                  <c:v>0.44631093544137024</c:v>
                </c:pt>
                <c:pt idx="2693">
                  <c:v>0.44631093544137024</c:v>
                </c:pt>
                <c:pt idx="2694">
                  <c:v>0.44631093544137024</c:v>
                </c:pt>
                <c:pt idx="2695">
                  <c:v>0.44631093544137024</c:v>
                </c:pt>
                <c:pt idx="2696">
                  <c:v>0.44631093544137024</c:v>
                </c:pt>
                <c:pt idx="2697">
                  <c:v>0.44631093544137024</c:v>
                </c:pt>
                <c:pt idx="2698">
                  <c:v>0.44631093544137024</c:v>
                </c:pt>
                <c:pt idx="2699">
                  <c:v>0.44631093544137024</c:v>
                </c:pt>
                <c:pt idx="2700">
                  <c:v>0.44631093544137024</c:v>
                </c:pt>
                <c:pt idx="2701">
                  <c:v>0.44631093544137024</c:v>
                </c:pt>
                <c:pt idx="2702">
                  <c:v>0.44631093544137024</c:v>
                </c:pt>
                <c:pt idx="2703">
                  <c:v>0.44631093544137024</c:v>
                </c:pt>
                <c:pt idx="2704">
                  <c:v>0.44631093544137024</c:v>
                </c:pt>
                <c:pt idx="2705">
                  <c:v>0.44631093544137024</c:v>
                </c:pt>
                <c:pt idx="2706">
                  <c:v>0.44631093544137024</c:v>
                </c:pt>
                <c:pt idx="2707">
                  <c:v>0.44631093544137024</c:v>
                </c:pt>
                <c:pt idx="2708">
                  <c:v>0.44631093544137024</c:v>
                </c:pt>
                <c:pt idx="2709">
                  <c:v>0.44631093544137024</c:v>
                </c:pt>
                <c:pt idx="2710">
                  <c:v>0.4464756258234519</c:v>
                </c:pt>
                <c:pt idx="2711">
                  <c:v>0.44696969696969696</c:v>
                </c:pt>
                <c:pt idx="2712">
                  <c:v>0.44696969696969696</c:v>
                </c:pt>
                <c:pt idx="2713">
                  <c:v>0.44696969696969696</c:v>
                </c:pt>
                <c:pt idx="2714">
                  <c:v>0.45042819499341241</c:v>
                </c:pt>
                <c:pt idx="2715">
                  <c:v>0.45042819499341241</c:v>
                </c:pt>
                <c:pt idx="2716">
                  <c:v>0.45042819499341241</c:v>
                </c:pt>
                <c:pt idx="2717">
                  <c:v>0.45042819499341241</c:v>
                </c:pt>
                <c:pt idx="2718">
                  <c:v>0.45042819499341241</c:v>
                </c:pt>
                <c:pt idx="2719">
                  <c:v>0.45042819499341241</c:v>
                </c:pt>
                <c:pt idx="2720">
                  <c:v>0.45042819499341241</c:v>
                </c:pt>
                <c:pt idx="2721">
                  <c:v>0.45042819499341241</c:v>
                </c:pt>
                <c:pt idx="2722">
                  <c:v>0.45042819499341241</c:v>
                </c:pt>
                <c:pt idx="2723">
                  <c:v>0.45042819499341241</c:v>
                </c:pt>
                <c:pt idx="2724">
                  <c:v>0.45042819499341241</c:v>
                </c:pt>
                <c:pt idx="2725">
                  <c:v>0.45042819499341241</c:v>
                </c:pt>
                <c:pt idx="2726">
                  <c:v>0.45042819499341241</c:v>
                </c:pt>
                <c:pt idx="2727">
                  <c:v>0.45042819499341241</c:v>
                </c:pt>
                <c:pt idx="2728">
                  <c:v>0.45042819499341241</c:v>
                </c:pt>
                <c:pt idx="2729">
                  <c:v>0.45042819499341241</c:v>
                </c:pt>
                <c:pt idx="2730">
                  <c:v>0.45042819499341241</c:v>
                </c:pt>
                <c:pt idx="2731">
                  <c:v>0.45042819499341241</c:v>
                </c:pt>
                <c:pt idx="2732">
                  <c:v>0.45042819499341241</c:v>
                </c:pt>
                <c:pt idx="2733">
                  <c:v>0.45042819499341241</c:v>
                </c:pt>
                <c:pt idx="2734">
                  <c:v>0.45042819499341241</c:v>
                </c:pt>
                <c:pt idx="2735">
                  <c:v>0.45849802371541504</c:v>
                </c:pt>
                <c:pt idx="2736">
                  <c:v>0.45849802371541504</c:v>
                </c:pt>
                <c:pt idx="2737">
                  <c:v>0.45849802371541504</c:v>
                </c:pt>
                <c:pt idx="2738">
                  <c:v>0.45849802371541504</c:v>
                </c:pt>
                <c:pt idx="2739">
                  <c:v>0.45849802371541504</c:v>
                </c:pt>
                <c:pt idx="2740">
                  <c:v>0.45849802371541504</c:v>
                </c:pt>
                <c:pt idx="2741">
                  <c:v>0.45849802371541504</c:v>
                </c:pt>
                <c:pt idx="2742">
                  <c:v>0.45849802371541504</c:v>
                </c:pt>
                <c:pt idx="2743">
                  <c:v>0.45849802371541504</c:v>
                </c:pt>
                <c:pt idx="2744">
                  <c:v>0.45849802371541504</c:v>
                </c:pt>
                <c:pt idx="2745">
                  <c:v>0.45849802371541504</c:v>
                </c:pt>
                <c:pt idx="2746">
                  <c:v>0.45849802371541504</c:v>
                </c:pt>
                <c:pt idx="2747">
                  <c:v>0.45849802371541504</c:v>
                </c:pt>
                <c:pt idx="2748">
                  <c:v>0.45849802371541504</c:v>
                </c:pt>
                <c:pt idx="2749">
                  <c:v>0.45849802371541504</c:v>
                </c:pt>
                <c:pt idx="2750">
                  <c:v>0.45849802371541504</c:v>
                </c:pt>
                <c:pt idx="2751">
                  <c:v>0.45849802371541504</c:v>
                </c:pt>
                <c:pt idx="2752">
                  <c:v>0.45849802371541504</c:v>
                </c:pt>
                <c:pt idx="2753">
                  <c:v>0.45849802371541504</c:v>
                </c:pt>
                <c:pt idx="2754">
                  <c:v>0.45849802371541504</c:v>
                </c:pt>
                <c:pt idx="2755">
                  <c:v>0.45849802371541504</c:v>
                </c:pt>
                <c:pt idx="2756">
                  <c:v>0.45849802371541504</c:v>
                </c:pt>
                <c:pt idx="2757">
                  <c:v>0.45849802371541504</c:v>
                </c:pt>
                <c:pt idx="2758">
                  <c:v>0.45849802371541504</c:v>
                </c:pt>
                <c:pt idx="2759">
                  <c:v>0.45849802371541504</c:v>
                </c:pt>
                <c:pt idx="2760">
                  <c:v>0.45849802371541504</c:v>
                </c:pt>
                <c:pt idx="2761">
                  <c:v>0.45849802371541504</c:v>
                </c:pt>
                <c:pt idx="2762">
                  <c:v>0.45849802371541504</c:v>
                </c:pt>
                <c:pt idx="2763">
                  <c:v>0.45849802371541504</c:v>
                </c:pt>
                <c:pt idx="2764">
                  <c:v>0.45849802371541504</c:v>
                </c:pt>
                <c:pt idx="2765">
                  <c:v>0.45849802371541504</c:v>
                </c:pt>
                <c:pt idx="2766">
                  <c:v>0.45849802371541504</c:v>
                </c:pt>
                <c:pt idx="2767">
                  <c:v>0.45849802371541504</c:v>
                </c:pt>
                <c:pt idx="2768">
                  <c:v>0.45849802371541504</c:v>
                </c:pt>
                <c:pt idx="2769">
                  <c:v>0.45849802371541504</c:v>
                </c:pt>
                <c:pt idx="2770">
                  <c:v>0.45849802371541504</c:v>
                </c:pt>
                <c:pt idx="2771">
                  <c:v>0.45849802371541504</c:v>
                </c:pt>
                <c:pt idx="2772">
                  <c:v>0.45849802371541504</c:v>
                </c:pt>
                <c:pt idx="2773">
                  <c:v>0.45849802371541504</c:v>
                </c:pt>
                <c:pt idx="2774">
                  <c:v>0.45849802371541504</c:v>
                </c:pt>
                <c:pt idx="2775">
                  <c:v>0.45849802371541504</c:v>
                </c:pt>
                <c:pt idx="2776">
                  <c:v>0.45849802371541504</c:v>
                </c:pt>
                <c:pt idx="2777">
                  <c:v>0.45849802371541504</c:v>
                </c:pt>
                <c:pt idx="2778">
                  <c:v>0.45849802371541504</c:v>
                </c:pt>
                <c:pt idx="2779">
                  <c:v>0.45849802371541504</c:v>
                </c:pt>
                <c:pt idx="2780">
                  <c:v>0.45849802371541504</c:v>
                </c:pt>
                <c:pt idx="2781">
                  <c:v>0.45849802371541504</c:v>
                </c:pt>
                <c:pt idx="2782">
                  <c:v>0.45849802371541504</c:v>
                </c:pt>
                <c:pt idx="2783">
                  <c:v>0.45849802371541504</c:v>
                </c:pt>
                <c:pt idx="2784">
                  <c:v>0.45882740447957837</c:v>
                </c:pt>
                <c:pt idx="2785">
                  <c:v>0.45882740447957837</c:v>
                </c:pt>
                <c:pt idx="2786">
                  <c:v>0.46080368906455865</c:v>
                </c:pt>
                <c:pt idx="2787">
                  <c:v>0.46080368906455865</c:v>
                </c:pt>
                <c:pt idx="2788">
                  <c:v>0.46080368906455865</c:v>
                </c:pt>
                <c:pt idx="2789">
                  <c:v>0.46080368906455865</c:v>
                </c:pt>
                <c:pt idx="2790">
                  <c:v>0.46080368906455865</c:v>
                </c:pt>
                <c:pt idx="2791">
                  <c:v>0.46080368906455865</c:v>
                </c:pt>
                <c:pt idx="2792">
                  <c:v>0.46080368906455865</c:v>
                </c:pt>
                <c:pt idx="2793">
                  <c:v>0.46080368906455865</c:v>
                </c:pt>
                <c:pt idx="2794">
                  <c:v>0.46080368906455865</c:v>
                </c:pt>
                <c:pt idx="2795">
                  <c:v>0.46080368906455865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0.47035573122529645</c:v>
                </c:pt>
                <c:pt idx="2799">
                  <c:v>0.47035573122529645</c:v>
                </c:pt>
                <c:pt idx="2800">
                  <c:v>0.47035573122529645</c:v>
                </c:pt>
                <c:pt idx="2801">
                  <c:v>0.47035573122529645</c:v>
                </c:pt>
                <c:pt idx="2802">
                  <c:v>0.47035573122529645</c:v>
                </c:pt>
                <c:pt idx="2803">
                  <c:v>0.47035573122529645</c:v>
                </c:pt>
                <c:pt idx="2804">
                  <c:v>0.47035573122529645</c:v>
                </c:pt>
                <c:pt idx="2805">
                  <c:v>0.47035573122529645</c:v>
                </c:pt>
                <c:pt idx="2806">
                  <c:v>0.47035573122529645</c:v>
                </c:pt>
                <c:pt idx="2807">
                  <c:v>0.47035573122529645</c:v>
                </c:pt>
                <c:pt idx="2808">
                  <c:v>0.47035573122529645</c:v>
                </c:pt>
                <c:pt idx="2809">
                  <c:v>0.47035573122529645</c:v>
                </c:pt>
                <c:pt idx="2810">
                  <c:v>0.47035573122529645</c:v>
                </c:pt>
                <c:pt idx="2811">
                  <c:v>0.47035573122529645</c:v>
                </c:pt>
                <c:pt idx="2812">
                  <c:v>0.47035573122529645</c:v>
                </c:pt>
                <c:pt idx="2813">
                  <c:v>0.47035573122529645</c:v>
                </c:pt>
                <c:pt idx="2814">
                  <c:v>0.47035573122529645</c:v>
                </c:pt>
                <c:pt idx="2815">
                  <c:v>0.47035573122529645</c:v>
                </c:pt>
                <c:pt idx="2816">
                  <c:v>0.47035573122529645</c:v>
                </c:pt>
                <c:pt idx="2817">
                  <c:v>0.47035573122529645</c:v>
                </c:pt>
                <c:pt idx="2818">
                  <c:v>0.47035573122529645</c:v>
                </c:pt>
                <c:pt idx="2819">
                  <c:v>0.47035573122529645</c:v>
                </c:pt>
                <c:pt idx="2820">
                  <c:v>0.47035573122529645</c:v>
                </c:pt>
                <c:pt idx="2821">
                  <c:v>0.47035573122529645</c:v>
                </c:pt>
                <c:pt idx="2822">
                  <c:v>0.47035573122529645</c:v>
                </c:pt>
                <c:pt idx="2823">
                  <c:v>0.47035573122529645</c:v>
                </c:pt>
                <c:pt idx="2824">
                  <c:v>0.47035573122529645</c:v>
                </c:pt>
                <c:pt idx="2825">
                  <c:v>0.47035573122529645</c:v>
                </c:pt>
                <c:pt idx="2826">
                  <c:v>0.47035573122529645</c:v>
                </c:pt>
                <c:pt idx="2827">
                  <c:v>0.47035573122529645</c:v>
                </c:pt>
                <c:pt idx="2828">
                  <c:v>0.47035573122529645</c:v>
                </c:pt>
                <c:pt idx="2829">
                  <c:v>0.47035573122529645</c:v>
                </c:pt>
                <c:pt idx="2830">
                  <c:v>0.47035573122529645</c:v>
                </c:pt>
                <c:pt idx="2831">
                  <c:v>0.47035573122529645</c:v>
                </c:pt>
                <c:pt idx="2832">
                  <c:v>0.47035573122529645</c:v>
                </c:pt>
                <c:pt idx="2833">
                  <c:v>0.47035573122529645</c:v>
                </c:pt>
                <c:pt idx="2834">
                  <c:v>0.47035573122529645</c:v>
                </c:pt>
                <c:pt idx="2835">
                  <c:v>0.47035573122529645</c:v>
                </c:pt>
                <c:pt idx="2836">
                  <c:v>0.47035573122529645</c:v>
                </c:pt>
                <c:pt idx="2837">
                  <c:v>0.47035573122529645</c:v>
                </c:pt>
                <c:pt idx="2838">
                  <c:v>0.47035573122529645</c:v>
                </c:pt>
                <c:pt idx="2839">
                  <c:v>0.47035573122529645</c:v>
                </c:pt>
                <c:pt idx="2840">
                  <c:v>0.47035573122529645</c:v>
                </c:pt>
                <c:pt idx="2841">
                  <c:v>0.47035573122529645</c:v>
                </c:pt>
                <c:pt idx="2842">
                  <c:v>0.47035573122529645</c:v>
                </c:pt>
                <c:pt idx="2843">
                  <c:v>0.47035573122529645</c:v>
                </c:pt>
                <c:pt idx="2844">
                  <c:v>0.47035573122529645</c:v>
                </c:pt>
                <c:pt idx="2845">
                  <c:v>0.47035573122529645</c:v>
                </c:pt>
                <c:pt idx="2846">
                  <c:v>0.47035573122529645</c:v>
                </c:pt>
                <c:pt idx="2847">
                  <c:v>0.47035573122529645</c:v>
                </c:pt>
                <c:pt idx="2848">
                  <c:v>0.47035573122529645</c:v>
                </c:pt>
                <c:pt idx="2849">
                  <c:v>0.47035573122529645</c:v>
                </c:pt>
                <c:pt idx="2850">
                  <c:v>0.47035573122529645</c:v>
                </c:pt>
                <c:pt idx="2851">
                  <c:v>0.47035573122529645</c:v>
                </c:pt>
                <c:pt idx="2852">
                  <c:v>0.47035573122529645</c:v>
                </c:pt>
                <c:pt idx="2853">
                  <c:v>0.47035573122529645</c:v>
                </c:pt>
                <c:pt idx="2854">
                  <c:v>0.47035573122529645</c:v>
                </c:pt>
                <c:pt idx="2855">
                  <c:v>0.47035573122529645</c:v>
                </c:pt>
                <c:pt idx="2856">
                  <c:v>0.47480237154150196</c:v>
                </c:pt>
                <c:pt idx="2857">
                  <c:v>0.47480237154150196</c:v>
                </c:pt>
                <c:pt idx="2858">
                  <c:v>0.47480237154150196</c:v>
                </c:pt>
                <c:pt idx="2859">
                  <c:v>0.47480237154150196</c:v>
                </c:pt>
                <c:pt idx="2860">
                  <c:v>0.47480237154150196</c:v>
                </c:pt>
                <c:pt idx="2861">
                  <c:v>0.47480237154150196</c:v>
                </c:pt>
                <c:pt idx="2862">
                  <c:v>0.47480237154150196</c:v>
                </c:pt>
                <c:pt idx="2863">
                  <c:v>0.47480237154150196</c:v>
                </c:pt>
                <c:pt idx="2864">
                  <c:v>0.47480237154150196</c:v>
                </c:pt>
                <c:pt idx="2865">
                  <c:v>0.47480237154150196</c:v>
                </c:pt>
                <c:pt idx="2866">
                  <c:v>0.47480237154150196</c:v>
                </c:pt>
                <c:pt idx="2867">
                  <c:v>0.47480237154150196</c:v>
                </c:pt>
                <c:pt idx="2868">
                  <c:v>0.47480237154150196</c:v>
                </c:pt>
                <c:pt idx="2869">
                  <c:v>0.47480237154150196</c:v>
                </c:pt>
                <c:pt idx="2870">
                  <c:v>0.47480237154150196</c:v>
                </c:pt>
                <c:pt idx="2871">
                  <c:v>0.47480237154150196</c:v>
                </c:pt>
                <c:pt idx="2872">
                  <c:v>0.47480237154150196</c:v>
                </c:pt>
                <c:pt idx="2873">
                  <c:v>0.47480237154150196</c:v>
                </c:pt>
                <c:pt idx="2874">
                  <c:v>0.47480237154150196</c:v>
                </c:pt>
                <c:pt idx="2875">
                  <c:v>0.47480237154150196</c:v>
                </c:pt>
                <c:pt idx="2876">
                  <c:v>0.47480237154150196</c:v>
                </c:pt>
                <c:pt idx="2877">
                  <c:v>0.47480237154150196</c:v>
                </c:pt>
                <c:pt idx="2878">
                  <c:v>0.47480237154150196</c:v>
                </c:pt>
                <c:pt idx="2879">
                  <c:v>0.47480237154150196</c:v>
                </c:pt>
                <c:pt idx="2880">
                  <c:v>0.47480237154150196</c:v>
                </c:pt>
                <c:pt idx="2881">
                  <c:v>0.47480237154150196</c:v>
                </c:pt>
                <c:pt idx="2882">
                  <c:v>0.47480237154150196</c:v>
                </c:pt>
                <c:pt idx="2883">
                  <c:v>0.47513175230566534</c:v>
                </c:pt>
                <c:pt idx="2884">
                  <c:v>0.47513175230566534</c:v>
                </c:pt>
                <c:pt idx="2885">
                  <c:v>0.47595520421607379</c:v>
                </c:pt>
                <c:pt idx="2886">
                  <c:v>0.47595520421607379</c:v>
                </c:pt>
                <c:pt idx="2887">
                  <c:v>0.47595520421607379</c:v>
                </c:pt>
                <c:pt idx="2888">
                  <c:v>0.47595520421607379</c:v>
                </c:pt>
                <c:pt idx="2889">
                  <c:v>0.47595520421607379</c:v>
                </c:pt>
                <c:pt idx="2890">
                  <c:v>0.48287220026350464</c:v>
                </c:pt>
                <c:pt idx="2891">
                  <c:v>0.48287220026350464</c:v>
                </c:pt>
                <c:pt idx="2892">
                  <c:v>0.48287220026350464</c:v>
                </c:pt>
                <c:pt idx="2893">
                  <c:v>0.48287220026350464</c:v>
                </c:pt>
                <c:pt idx="2894">
                  <c:v>0.48287220026350464</c:v>
                </c:pt>
                <c:pt idx="2895">
                  <c:v>0.48287220026350464</c:v>
                </c:pt>
                <c:pt idx="2896">
                  <c:v>0.48287220026350464</c:v>
                </c:pt>
                <c:pt idx="2897">
                  <c:v>0.48287220026350464</c:v>
                </c:pt>
                <c:pt idx="2898">
                  <c:v>0.48287220026350464</c:v>
                </c:pt>
                <c:pt idx="2899">
                  <c:v>0.48287220026350464</c:v>
                </c:pt>
                <c:pt idx="2900">
                  <c:v>0.48287220026350464</c:v>
                </c:pt>
                <c:pt idx="2901">
                  <c:v>0.48287220026350464</c:v>
                </c:pt>
                <c:pt idx="2902">
                  <c:v>0.48287220026350464</c:v>
                </c:pt>
                <c:pt idx="2903">
                  <c:v>0.48287220026350464</c:v>
                </c:pt>
                <c:pt idx="2904">
                  <c:v>0.48287220026350464</c:v>
                </c:pt>
                <c:pt idx="2905">
                  <c:v>0.48287220026350464</c:v>
                </c:pt>
                <c:pt idx="2906">
                  <c:v>0.48287220026350464</c:v>
                </c:pt>
                <c:pt idx="2907">
                  <c:v>0.48287220026350464</c:v>
                </c:pt>
                <c:pt idx="2908">
                  <c:v>0.48287220026350464</c:v>
                </c:pt>
                <c:pt idx="2909">
                  <c:v>0.48287220026350464</c:v>
                </c:pt>
                <c:pt idx="2910">
                  <c:v>0.48287220026350464</c:v>
                </c:pt>
                <c:pt idx="2911">
                  <c:v>0.48287220026350464</c:v>
                </c:pt>
                <c:pt idx="2912">
                  <c:v>0.48287220026350464</c:v>
                </c:pt>
                <c:pt idx="2913">
                  <c:v>0.48287220026350464</c:v>
                </c:pt>
                <c:pt idx="2914">
                  <c:v>0.48287220026350464</c:v>
                </c:pt>
                <c:pt idx="2915">
                  <c:v>0.48287220026350464</c:v>
                </c:pt>
                <c:pt idx="2916">
                  <c:v>0.48287220026350464</c:v>
                </c:pt>
                <c:pt idx="2917">
                  <c:v>0.48287220026350464</c:v>
                </c:pt>
                <c:pt idx="2918">
                  <c:v>0.48287220026350464</c:v>
                </c:pt>
                <c:pt idx="2919">
                  <c:v>0.48287220026350464</c:v>
                </c:pt>
                <c:pt idx="2920">
                  <c:v>0.48287220026350464</c:v>
                </c:pt>
                <c:pt idx="2921">
                  <c:v>0.48287220026350464</c:v>
                </c:pt>
                <c:pt idx="2922">
                  <c:v>0.48287220026350464</c:v>
                </c:pt>
                <c:pt idx="2923">
                  <c:v>0.48287220026350464</c:v>
                </c:pt>
                <c:pt idx="2924">
                  <c:v>0.48287220026350464</c:v>
                </c:pt>
                <c:pt idx="2925">
                  <c:v>0.48287220026350464</c:v>
                </c:pt>
                <c:pt idx="2926">
                  <c:v>0.48287220026350464</c:v>
                </c:pt>
                <c:pt idx="2927">
                  <c:v>0.48287220026350464</c:v>
                </c:pt>
                <c:pt idx="2928">
                  <c:v>0.48287220026350464</c:v>
                </c:pt>
                <c:pt idx="2929">
                  <c:v>0.48287220026350464</c:v>
                </c:pt>
                <c:pt idx="2930">
                  <c:v>0.48287220026350464</c:v>
                </c:pt>
                <c:pt idx="2931">
                  <c:v>0.48287220026350464</c:v>
                </c:pt>
                <c:pt idx="2932">
                  <c:v>0.48435441370223981</c:v>
                </c:pt>
                <c:pt idx="2933">
                  <c:v>0.48435441370223981</c:v>
                </c:pt>
                <c:pt idx="2934">
                  <c:v>0.48435441370223981</c:v>
                </c:pt>
                <c:pt idx="2935">
                  <c:v>0.48435441370223981</c:v>
                </c:pt>
                <c:pt idx="2936">
                  <c:v>0.48435441370223981</c:v>
                </c:pt>
                <c:pt idx="2937">
                  <c:v>0.48435441370223981</c:v>
                </c:pt>
                <c:pt idx="2938">
                  <c:v>0.48435441370223981</c:v>
                </c:pt>
                <c:pt idx="2939">
                  <c:v>0.48435441370223981</c:v>
                </c:pt>
                <c:pt idx="2940">
                  <c:v>0.48435441370223981</c:v>
                </c:pt>
                <c:pt idx="2941">
                  <c:v>0.48451910408432147</c:v>
                </c:pt>
                <c:pt idx="2942">
                  <c:v>0.49440052700922266</c:v>
                </c:pt>
                <c:pt idx="2943">
                  <c:v>0.49440052700922266</c:v>
                </c:pt>
                <c:pt idx="2944">
                  <c:v>0.49440052700922266</c:v>
                </c:pt>
                <c:pt idx="2945">
                  <c:v>0.49440052700922266</c:v>
                </c:pt>
                <c:pt idx="2946">
                  <c:v>0.49440052700922266</c:v>
                </c:pt>
                <c:pt idx="2947">
                  <c:v>0.49440052700922266</c:v>
                </c:pt>
                <c:pt idx="2948">
                  <c:v>0.49440052700922266</c:v>
                </c:pt>
                <c:pt idx="2949">
                  <c:v>0.49440052700922266</c:v>
                </c:pt>
                <c:pt idx="2950">
                  <c:v>0.49440052700922266</c:v>
                </c:pt>
                <c:pt idx="2951">
                  <c:v>0.49440052700922266</c:v>
                </c:pt>
                <c:pt idx="2952">
                  <c:v>0.49440052700922266</c:v>
                </c:pt>
                <c:pt idx="2953">
                  <c:v>0.49440052700922266</c:v>
                </c:pt>
                <c:pt idx="2954">
                  <c:v>0.49440052700922266</c:v>
                </c:pt>
                <c:pt idx="2955">
                  <c:v>0.49440052700922266</c:v>
                </c:pt>
                <c:pt idx="2956">
                  <c:v>0.49440052700922266</c:v>
                </c:pt>
                <c:pt idx="2957">
                  <c:v>0.49440052700922266</c:v>
                </c:pt>
                <c:pt idx="2958">
                  <c:v>0.49440052700922266</c:v>
                </c:pt>
                <c:pt idx="2959">
                  <c:v>0.49440052700922266</c:v>
                </c:pt>
                <c:pt idx="2960">
                  <c:v>0.49440052700922266</c:v>
                </c:pt>
                <c:pt idx="2961">
                  <c:v>0.49440052700922266</c:v>
                </c:pt>
                <c:pt idx="2962">
                  <c:v>0.49440052700922266</c:v>
                </c:pt>
                <c:pt idx="2963">
                  <c:v>0.49440052700922266</c:v>
                </c:pt>
                <c:pt idx="2964">
                  <c:v>0.49440052700922266</c:v>
                </c:pt>
                <c:pt idx="2965">
                  <c:v>0.49440052700922266</c:v>
                </c:pt>
                <c:pt idx="2966">
                  <c:v>0.49440052700922266</c:v>
                </c:pt>
                <c:pt idx="2967">
                  <c:v>0.49440052700922266</c:v>
                </c:pt>
                <c:pt idx="2968">
                  <c:v>0.49440052700922266</c:v>
                </c:pt>
                <c:pt idx="2969">
                  <c:v>0.49440052700922266</c:v>
                </c:pt>
                <c:pt idx="2970">
                  <c:v>0.49440052700922266</c:v>
                </c:pt>
                <c:pt idx="2971">
                  <c:v>0.49440052700922266</c:v>
                </c:pt>
                <c:pt idx="2972">
                  <c:v>0.49440052700922266</c:v>
                </c:pt>
                <c:pt idx="2973">
                  <c:v>0.49440052700922266</c:v>
                </c:pt>
                <c:pt idx="2974">
                  <c:v>0.49440052700922266</c:v>
                </c:pt>
                <c:pt idx="2975">
                  <c:v>0.49440052700922266</c:v>
                </c:pt>
                <c:pt idx="2976">
                  <c:v>0.49440052700922266</c:v>
                </c:pt>
                <c:pt idx="2977">
                  <c:v>0.49440052700922266</c:v>
                </c:pt>
                <c:pt idx="2978">
                  <c:v>0.49440052700922266</c:v>
                </c:pt>
                <c:pt idx="2979">
                  <c:v>0.49440052700922266</c:v>
                </c:pt>
                <c:pt idx="2980">
                  <c:v>0.49440052700922266</c:v>
                </c:pt>
                <c:pt idx="2981">
                  <c:v>0.49440052700922266</c:v>
                </c:pt>
                <c:pt idx="2982">
                  <c:v>0.49440052700922266</c:v>
                </c:pt>
                <c:pt idx="2983">
                  <c:v>0.49440052700922266</c:v>
                </c:pt>
                <c:pt idx="2984">
                  <c:v>0.49440052700922266</c:v>
                </c:pt>
                <c:pt idx="2985">
                  <c:v>0.49440052700922266</c:v>
                </c:pt>
                <c:pt idx="2986">
                  <c:v>0.49440052700922266</c:v>
                </c:pt>
                <c:pt idx="2987">
                  <c:v>0.49440052700922266</c:v>
                </c:pt>
                <c:pt idx="2988">
                  <c:v>0.49440052700922266</c:v>
                </c:pt>
                <c:pt idx="2989">
                  <c:v>0.49440052700922266</c:v>
                </c:pt>
                <c:pt idx="2990">
                  <c:v>0.49440052700922266</c:v>
                </c:pt>
                <c:pt idx="2991">
                  <c:v>0.49440052700922266</c:v>
                </c:pt>
                <c:pt idx="2992">
                  <c:v>0.49440052700922266</c:v>
                </c:pt>
                <c:pt idx="2993">
                  <c:v>0.49440052700922266</c:v>
                </c:pt>
                <c:pt idx="2994">
                  <c:v>0.49440052700922266</c:v>
                </c:pt>
                <c:pt idx="2995">
                  <c:v>0.49440052700922266</c:v>
                </c:pt>
                <c:pt idx="2996">
                  <c:v>0.49440052700922266</c:v>
                </c:pt>
                <c:pt idx="2997">
                  <c:v>0.49440052700922266</c:v>
                </c:pt>
                <c:pt idx="2998">
                  <c:v>0.49440052700922266</c:v>
                </c:pt>
                <c:pt idx="2999">
                  <c:v>0.49440052700922266</c:v>
                </c:pt>
                <c:pt idx="3000">
                  <c:v>0.49440052700922266</c:v>
                </c:pt>
                <c:pt idx="3001">
                  <c:v>0.49440052700922266</c:v>
                </c:pt>
                <c:pt idx="3002">
                  <c:v>0.49802371541501977</c:v>
                </c:pt>
                <c:pt idx="3003">
                  <c:v>0.49802371541501977</c:v>
                </c:pt>
                <c:pt idx="3004">
                  <c:v>0.49802371541501977</c:v>
                </c:pt>
                <c:pt idx="3005">
                  <c:v>0.49802371541501977</c:v>
                </c:pt>
                <c:pt idx="3006">
                  <c:v>0.49802371541501977</c:v>
                </c:pt>
                <c:pt idx="3007">
                  <c:v>0.49802371541501977</c:v>
                </c:pt>
                <c:pt idx="3008">
                  <c:v>0.49802371541501977</c:v>
                </c:pt>
                <c:pt idx="3009">
                  <c:v>0.49802371541501977</c:v>
                </c:pt>
                <c:pt idx="3010">
                  <c:v>0.49802371541501977</c:v>
                </c:pt>
                <c:pt idx="3011">
                  <c:v>0.49802371541501977</c:v>
                </c:pt>
                <c:pt idx="3012">
                  <c:v>0.49802371541501977</c:v>
                </c:pt>
                <c:pt idx="3013">
                  <c:v>0.49802371541501977</c:v>
                </c:pt>
                <c:pt idx="3014">
                  <c:v>0.49802371541501977</c:v>
                </c:pt>
                <c:pt idx="3015">
                  <c:v>0.49802371541501977</c:v>
                </c:pt>
                <c:pt idx="3016">
                  <c:v>0.49802371541501977</c:v>
                </c:pt>
                <c:pt idx="3017">
                  <c:v>0.49802371541501977</c:v>
                </c:pt>
                <c:pt idx="3018">
                  <c:v>0.49802371541501977</c:v>
                </c:pt>
                <c:pt idx="3019">
                  <c:v>0.49802371541501977</c:v>
                </c:pt>
                <c:pt idx="3020">
                  <c:v>0.49802371541501977</c:v>
                </c:pt>
                <c:pt idx="3021">
                  <c:v>0.49802371541501977</c:v>
                </c:pt>
                <c:pt idx="3022">
                  <c:v>0.49802371541501977</c:v>
                </c:pt>
                <c:pt idx="3023">
                  <c:v>0.49802371541501977</c:v>
                </c:pt>
                <c:pt idx="3024">
                  <c:v>0.49851778656126483</c:v>
                </c:pt>
                <c:pt idx="3025">
                  <c:v>0.49851778656126483</c:v>
                </c:pt>
                <c:pt idx="3026">
                  <c:v>0.49851778656126483</c:v>
                </c:pt>
                <c:pt idx="3027">
                  <c:v>0.5074110671936759</c:v>
                </c:pt>
                <c:pt idx="3028">
                  <c:v>0.5074110671936759</c:v>
                </c:pt>
                <c:pt idx="3029">
                  <c:v>0.5074110671936759</c:v>
                </c:pt>
                <c:pt idx="3030">
                  <c:v>0.5074110671936759</c:v>
                </c:pt>
                <c:pt idx="3031">
                  <c:v>0.5074110671936759</c:v>
                </c:pt>
                <c:pt idx="3032">
                  <c:v>0.5074110671936759</c:v>
                </c:pt>
                <c:pt idx="3033">
                  <c:v>0.5074110671936759</c:v>
                </c:pt>
                <c:pt idx="3034">
                  <c:v>0.5074110671936759</c:v>
                </c:pt>
                <c:pt idx="3035">
                  <c:v>0.5074110671936759</c:v>
                </c:pt>
                <c:pt idx="3036">
                  <c:v>0.5074110671936759</c:v>
                </c:pt>
                <c:pt idx="3037">
                  <c:v>0.5074110671936759</c:v>
                </c:pt>
                <c:pt idx="3038">
                  <c:v>0.5074110671936759</c:v>
                </c:pt>
                <c:pt idx="3039">
                  <c:v>0.5074110671936759</c:v>
                </c:pt>
                <c:pt idx="3040">
                  <c:v>0.5074110671936759</c:v>
                </c:pt>
                <c:pt idx="3041">
                  <c:v>0.5074110671936759</c:v>
                </c:pt>
                <c:pt idx="3042">
                  <c:v>0.5074110671936759</c:v>
                </c:pt>
                <c:pt idx="3043">
                  <c:v>0.5074110671936759</c:v>
                </c:pt>
                <c:pt idx="3044">
                  <c:v>0.5074110671936759</c:v>
                </c:pt>
                <c:pt idx="3045">
                  <c:v>0.5074110671936759</c:v>
                </c:pt>
                <c:pt idx="3046">
                  <c:v>0.5074110671936759</c:v>
                </c:pt>
                <c:pt idx="3047">
                  <c:v>0.5074110671936759</c:v>
                </c:pt>
                <c:pt idx="3048">
                  <c:v>0.5074110671936759</c:v>
                </c:pt>
                <c:pt idx="3049">
                  <c:v>0.5074110671936759</c:v>
                </c:pt>
                <c:pt idx="3050">
                  <c:v>0.5074110671936759</c:v>
                </c:pt>
                <c:pt idx="3051">
                  <c:v>0.5074110671936759</c:v>
                </c:pt>
                <c:pt idx="3052">
                  <c:v>0.5074110671936759</c:v>
                </c:pt>
                <c:pt idx="3053">
                  <c:v>0.5074110671936759</c:v>
                </c:pt>
                <c:pt idx="3054">
                  <c:v>0.5074110671936759</c:v>
                </c:pt>
                <c:pt idx="3055">
                  <c:v>0.5074110671936759</c:v>
                </c:pt>
                <c:pt idx="3056">
                  <c:v>0.5074110671936759</c:v>
                </c:pt>
                <c:pt idx="3057">
                  <c:v>0.5074110671936759</c:v>
                </c:pt>
                <c:pt idx="3058">
                  <c:v>0.5074110671936759</c:v>
                </c:pt>
                <c:pt idx="3059">
                  <c:v>0.5074110671936759</c:v>
                </c:pt>
                <c:pt idx="3060">
                  <c:v>0.5074110671936759</c:v>
                </c:pt>
                <c:pt idx="3061">
                  <c:v>0.5074110671936759</c:v>
                </c:pt>
                <c:pt idx="3062">
                  <c:v>0.5074110671936759</c:v>
                </c:pt>
                <c:pt idx="3063">
                  <c:v>0.5074110671936759</c:v>
                </c:pt>
                <c:pt idx="3064">
                  <c:v>0.5074110671936759</c:v>
                </c:pt>
                <c:pt idx="3065">
                  <c:v>0.5074110671936759</c:v>
                </c:pt>
                <c:pt idx="3066">
                  <c:v>0.5074110671936759</c:v>
                </c:pt>
                <c:pt idx="3067">
                  <c:v>0.5074110671936759</c:v>
                </c:pt>
                <c:pt idx="3068">
                  <c:v>0.5074110671936759</c:v>
                </c:pt>
                <c:pt idx="3069">
                  <c:v>0.5074110671936759</c:v>
                </c:pt>
                <c:pt idx="3070">
                  <c:v>0.5074110671936759</c:v>
                </c:pt>
                <c:pt idx="3071">
                  <c:v>0.5074110671936759</c:v>
                </c:pt>
                <c:pt idx="3072">
                  <c:v>0.5074110671936759</c:v>
                </c:pt>
                <c:pt idx="3073">
                  <c:v>0.5074110671936759</c:v>
                </c:pt>
                <c:pt idx="3074">
                  <c:v>0.5074110671936759</c:v>
                </c:pt>
                <c:pt idx="3075">
                  <c:v>0.5074110671936759</c:v>
                </c:pt>
                <c:pt idx="3076">
                  <c:v>0.5074110671936759</c:v>
                </c:pt>
                <c:pt idx="3077">
                  <c:v>0.5074110671936759</c:v>
                </c:pt>
                <c:pt idx="3078">
                  <c:v>0.5074110671936759</c:v>
                </c:pt>
                <c:pt idx="3079">
                  <c:v>0.5074110671936759</c:v>
                </c:pt>
                <c:pt idx="3080">
                  <c:v>0.5074110671936759</c:v>
                </c:pt>
                <c:pt idx="3081">
                  <c:v>0.50823451910408435</c:v>
                </c:pt>
                <c:pt idx="3082">
                  <c:v>0.50823451910408435</c:v>
                </c:pt>
                <c:pt idx="3083">
                  <c:v>0.50823451910408435</c:v>
                </c:pt>
                <c:pt idx="3084">
                  <c:v>0.50823451910408435</c:v>
                </c:pt>
                <c:pt idx="3085">
                  <c:v>0.50823451910408435</c:v>
                </c:pt>
                <c:pt idx="3086">
                  <c:v>0.51910408432147559</c:v>
                </c:pt>
                <c:pt idx="3087">
                  <c:v>0.51910408432147559</c:v>
                </c:pt>
                <c:pt idx="3088">
                  <c:v>0.51910408432147559</c:v>
                </c:pt>
                <c:pt idx="3089">
                  <c:v>0.51910408432147559</c:v>
                </c:pt>
                <c:pt idx="3090">
                  <c:v>0.51910408432147559</c:v>
                </c:pt>
                <c:pt idx="3091">
                  <c:v>0.51910408432147559</c:v>
                </c:pt>
                <c:pt idx="3092">
                  <c:v>0.51910408432147559</c:v>
                </c:pt>
                <c:pt idx="3093">
                  <c:v>0.51910408432147559</c:v>
                </c:pt>
                <c:pt idx="3094">
                  <c:v>0.51910408432147559</c:v>
                </c:pt>
                <c:pt idx="3095">
                  <c:v>0.51910408432147559</c:v>
                </c:pt>
                <c:pt idx="3096">
                  <c:v>0.51910408432147559</c:v>
                </c:pt>
                <c:pt idx="3097">
                  <c:v>0.51910408432147559</c:v>
                </c:pt>
                <c:pt idx="3098">
                  <c:v>0.51910408432147559</c:v>
                </c:pt>
                <c:pt idx="3099">
                  <c:v>0.51910408432147559</c:v>
                </c:pt>
                <c:pt idx="3100">
                  <c:v>0.51910408432147559</c:v>
                </c:pt>
                <c:pt idx="3101">
                  <c:v>0.51910408432147559</c:v>
                </c:pt>
                <c:pt idx="3102">
                  <c:v>0.51910408432147559</c:v>
                </c:pt>
                <c:pt idx="3103">
                  <c:v>0.51910408432147559</c:v>
                </c:pt>
                <c:pt idx="3104">
                  <c:v>0.51910408432147559</c:v>
                </c:pt>
                <c:pt idx="3105">
                  <c:v>0.51910408432147559</c:v>
                </c:pt>
                <c:pt idx="3106">
                  <c:v>0.51910408432147559</c:v>
                </c:pt>
                <c:pt idx="3107">
                  <c:v>0.51910408432147559</c:v>
                </c:pt>
                <c:pt idx="3108">
                  <c:v>0.51910408432147559</c:v>
                </c:pt>
                <c:pt idx="3109">
                  <c:v>0.51910408432147559</c:v>
                </c:pt>
                <c:pt idx="3110">
                  <c:v>0.51910408432147559</c:v>
                </c:pt>
                <c:pt idx="3111">
                  <c:v>0.51910408432147559</c:v>
                </c:pt>
                <c:pt idx="3112">
                  <c:v>0.51910408432147559</c:v>
                </c:pt>
                <c:pt idx="3113">
                  <c:v>0.51910408432147559</c:v>
                </c:pt>
                <c:pt idx="3114">
                  <c:v>0.51910408432147559</c:v>
                </c:pt>
                <c:pt idx="3115">
                  <c:v>0.51910408432147559</c:v>
                </c:pt>
                <c:pt idx="3116">
                  <c:v>0.51910408432147559</c:v>
                </c:pt>
                <c:pt idx="3117">
                  <c:v>0.51910408432147559</c:v>
                </c:pt>
                <c:pt idx="3118">
                  <c:v>0.51910408432147559</c:v>
                </c:pt>
                <c:pt idx="3119">
                  <c:v>0.51910408432147559</c:v>
                </c:pt>
                <c:pt idx="3120">
                  <c:v>0.51910408432147559</c:v>
                </c:pt>
                <c:pt idx="3121">
                  <c:v>0.51910408432147559</c:v>
                </c:pt>
                <c:pt idx="3122">
                  <c:v>0.51910408432147559</c:v>
                </c:pt>
                <c:pt idx="3123">
                  <c:v>0.51910408432147559</c:v>
                </c:pt>
                <c:pt idx="3124">
                  <c:v>0.51910408432147559</c:v>
                </c:pt>
                <c:pt idx="3125">
                  <c:v>0.51910408432147559</c:v>
                </c:pt>
                <c:pt idx="3126">
                  <c:v>0.51910408432147559</c:v>
                </c:pt>
                <c:pt idx="3127">
                  <c:v>0.51910408432147559</c:v>
                </c:pt>
                <c:pt idx="3128">
                  <c:v>0.51910408432147559</c:v>
                </c:pt>
                <c:pt idx="3129">
                  <c:v>0.51910408432147559</c:v>
                </c:pt>
                <c:pt idx="3130">
                  <c:v>0.51910408432147559</c:v>
                </c:pt>
                <c:pt idx="3131">
                  <c:v>0.51910408432147559</c:v>
                </c:pt>
                <c:pt idx="3132">
                  <c:v>0.51910408432147559</c:v>
                </c:pt>
                <c:pt idx="3133">
                  <c:v>0.51910408432147559</c:v>
                </c:pt>
                <c:pt idx="3134">
                  <c:v>0.51910408432147559</c:v>
                </c:pt>
                <c:pt idx="3135">
                  <c:v>0.51910408432147559</c:v>
                </c:pt>
                <c:pt idx="3136">
                  <c:v>0.51910408432147559</c:v>
                </c:pt>
                <c:pt idx="3137">
                  <c:v>0.51910408432147559</c:v>
                </c:pt>
                <c:pt idx="3138">
                  <c:v>0.51910408432147559</c:v>
                </c:pt>
                <c:pt idx="3139">
                  <c:v>0.51910408432147559</c:v>
                </c:pt>
                <c:pt idx="3140">
                  <c:v>0.51910408432147559</c:v>
                </c:pt>
                <c:pt idx="3141">
                  <c:v>0.51910408432147559</c:v>
                </c:pt>
                <c:pt idx="3142">
                  <c:v>0.51910408432147559</c:v>
                </c:pt>
                <c:pt idx="3143">
                  <c:v>0.51910408432147559</c:v>
                </c:pt>
                <c:pt idx="3144">
                  <c:v>0.51910408432147559</c:v>
                </c:pt>
                <c:pt idx="3145">
                  <c:v>0.51910408432147559</c:v>
                </c:pt>
                <c:pt idx="3146">
                  <c:v>0.51910408432147559</c:v>
                </c:pt>
                <c:pt idx="3147">
                  <c:v>0.51910408432147559</c:v>
                </c:pt>
                <c:pt idx="3148">
                  <c:v>0.51910408432147559</c:v>
                </c:pt>
                <c:pt idx="3149">
                  <c:v>0.51910408432147559</c:v>
                </c:pt>
                <c:pt idx="3150">
                  <c:v>0.51910408432147559</c:v>
                </c:pt>
                <c:pt idx="3151">
                  <c:v>0.51910408432147559</c:v>
                </c:pt>
                <c:pt idx="3152">
                  <c:v>0.51926877470355737</c:v>
                </c:pt>
                <c:pt idx="3153">
                  <c:v>0.52058629776021081</c:v>
                </c:pt>
                <c:pt idx="3154">
                  <c:v>0.52058629776021081</c:v>
                </c:pt>
                <c:pt idx="3155">
                  <c:v>0.52058629776021081</c:v>
                </c:pt>
                <c:pt idx="3156">
                  <c:v>0.52058629776021081</c:v>
                </c:pt>
                <c:pt idx="3157">
                  <c:v>0.52058629776021081</c:v>
                </c:pt>
                <c:pt idx="3158">
                  <c:v>0.52058629776021081</c:v>
                </c:pt>
                <c:pt idx="3159">
                  <c:v>0.52058629776021081</c:v>
                </c:pt>
                <c:pt idx="3160">
                  <c:v>0.52058629776021081</c:v>
                </c:pt>
                <c:pt idx="3161">
                  <c:v>0.5275032938076416</c:v>
                </c:pt>
                <c:pt idx="3162">
                  <c:v>0.5275032938076416</c:v>
                </c:pt>
                <c:pt idx="3163">
                  <c:v>0.5275032938076416</c:v>
                </c:pt>
                <c:pt idx="3164">
                  <c:v>0.5275032938076416</c:v>
                </c:pt>
                <c:pt idx="3165">
                  <c:v>0.5275032938076416</c:v>
                </c:pt>
                <c:pt idx="3166">
                  <c:v>0.5275032938076416</c:v>
                </c:pt>
                <c:pt idx="3167">
                  <c:v>0.5275032938076416</c:v>
                </c:pt>
                <c:pt idx="3168">
                  <c:v>0.5275032938076416</c:v>
                </c:pt>
                <c:pt idx="3169">
                  <c:v>0.5275032938076416</c:v>
                </c:pt>
                <c:pt idx="3170">
                  <c:v>0.5275032938076416</c:v>
                </c:pt>
                <c:pt idx="3171">
                  <c:v>0.5275032938076416</c:v>
                </c:pt>
                <c:pt idx="3172">
                  <c:v>0.5275032938076416</c:v>
                </c:pt>
                <c:pt idx="3173">
                  <c:v>0.5275032938076416</c:v>
                </c:pt>
                <c:pt idx="3174">
                  <c:v>0.5275032938076416</c:v>
                </c:pt>
                <c:pt idx="3175">
                  <c:v>0.5275032938076416</c:v>
                </c:pt>
                <c:pt idx="3176">
                  <c:v>0.5275032938076416</c:v>
                </c:pt>
                <c:pt idx="3177">
                  <c:v>0.5275032938076416</c:v>
                </c:pt>
                <c:pt idx="3178">
                  <c:v>0.5275032938076416</c:v>
                </c:pt>
                <c:pt idx="3179">
                  <c:v>0.5275032938076416</c:v>
                </c:pt>
                <c:pt idx="3180">
                  <c:v>0.5275032938076416</c:v>
                </c:pt>
                <c:pt idx="3181">
                  <c:v>0.5275032938076416</c:v>
                </c:pt>
                <c:pt idx="3182">
                  <c:v>0.5275032938076416</c:v>
                </c:pt>
                <c:pt idx="3183">
                  <c:v>0.5275032938076416</c:v>
                </c:pt>
                <c:pt idx="3184">
                  <c:v>0.5275032938076416</c:v>
                </c:pt>
                <c:pt idx="3185">
                  <c:v>0.5275032938076416</c:v>
                </c:pt>
                <c:pt idx="3186">
                  <c:v>0.5275032938076416</c:v>
                </c:pt>
                <c:pt idx="3187">
                  <c:v>0.5275032938076416</c:v>
                </c:pt>
                <c:pt idx="3188">
                  <c:v>0.5275032938076416</c:v>
                </c:pt>
                <c:pt idx="3189">
                  <c:v>0.5275032938076416</c:v>
                </c:pt>
                <c:pt idx="3190">
                  <c:v>0.5275032938076416</c:v>
                </c:pt>
                <c:pt idx="3191">
                  <c:v>0.5275032938076416</c:v>
                </c:pt>
                <c:pt idx="3192">
                  <c:v>0.5275032938076416</c:v>
                </c:pt>
                <c:pt idx="3193">
                  <c:v>0.5275032938076416</c:v>
                </c:pt>
                <c:pt idx="3194">
                  <c:v>0.5275032938076416</c:v>
                </c:pt>
                <c:pt idx="3195">
                  <c:v>0.5275032938076416</c:v>
                </c:pt>
                <c:pt idx="3196">
                  <c:v>0.5275032938076416</c:v>
                </c:pt>
                <c:pt idx="3197">
                  <c:v>0.5275032938076416</c:v>
                </c:pt>
                <c:pt idx="3198">
                  <c:v>0.5275032938076416</c:v>
                </c:pt>
                <c:pt idx="3199">
                  <c:v>0.5275032938076416</c:v>
                </c:pt>
                <c:pt idx="3200">
                  <c:v>0.5275032938076416</c:v>
                </c:pt>
                <c:pt idx="3201">
                  <c:v>0.5275032938076416</c:v>
                </c:pt>
                <c:pt idx="3202">
                  <c:v>0.5275032938076416</c:v>
                </c:pt>
                <c:pt idx="3203">
                  <c:v>0.52783267457180505</c:v>
                </c:pt>
                <c:pt idx="3204">
                  <c:v>0.52783267457180505</c:v>
                </c:pt>
                <c:pt idx="3205">
                  <c:v>0.53079710144927539</c:v>
                </c:pt>
                <c:pt idx="3206">
                  <c:v>0.53079710144927539</c:v>
                </c:pt>
                <c:pt idx="3207">
                  <c:v>0.53079710144927539</c:v>
                </c:pt>
                <c:pt idx="3208">
                  <c:v>0.53079710144927539</c:v>
                </c:pt>
                <c:pt idx="3209">
                  <c:v>0.53079710144927539</c:v>
                </c:pt>
                <c:pt idx="3210">
                  <c:v>0.53079710144927539</c:v>
                </c:pt>
                <c:pt idx="3211">
                  <c:v>0.53079710144927539</c:v>
                </c:pt>
                <c:pt idx="3212">
                  <c:v>0.53079710144927539</c:v>
                </c:pt>
                <c:pt idx="3213">
                  <c:v>0.53079710144927539</c:v>
                </c:pt>
                <c:pt idx="3214">
                  <c:v>0.53079710144927539</c:v>
                </c:pt>
                <c:pt idx="3215">
                  <c:v>0.53079710144927539</c:v>
                </c:pt>
                <c:pt idx="3216">
                  <c:v>0.53079710144927539</c:v>
                </c:pt>
                <c:pt idx="3217">
                  <c:v>0.53079710144927539</c:v>
                </c:pt>
                <c:pt idx="3218">
                  <c:v>0.53079710144927539</c:v>
                </c:pt>
                <c:pt idx="3219">
                  <c:v>0.53079710144927539</c:v>
                </c:pt>
                <c:pt idx="3220">
                  <c:v>0.53079710144927539</c:v>
                </c:pt>
                <c:pt idx="3221">
                  <c:v>0.53079710144927539</c:v>
                </c:pt>
                <c:pt idx="3222">
                  <c:v>0.53079710144927539</c:v>
                </c:pt>
                <c:pt idx="3223">
                  <c:v>0.53952569169960474</c:v>
                </c:pt>
                <c:pt idx="3224">
                  <c:v>0.53952569169960474</c:v>
                </c:pt>
                <c:pt idx="3225">
                  <c:v>0.53952569169960474</c:v>
                </c:pt>
                <c:pt idx="3226">
                  <c:v>0.53952569169960474</c:v>
                </c:pt>
                <c:pt idx="3227">
                  <c:v>0.53952569169960474</c:v>
                </c:pt>
                <c:pt idx="3228">
                  <c:v>0.53952569169960474</c:v>
                </c:pt>
                <c:pt idx="3229">
                  <c:v>0.53952569169960474</c:v>
                </c:pt>
                <c:pt idx="3230">
                  <c:v>0.53952569169960474</c:v>
                </c:pt>
                <c:pt idx="3231">
                  <c:v>0.53952569169960474</c:v>
                </c:pt>
                <c:pt idx="3232">
                  <c:v>0.53952569169960474</c:v>
                </c:pt>
                <c:pt idx="3233">
                  <c:v>0.53952569169960474</c:v>
                </c:pt>
                <c:pt idx="3234">
                  <c:v>0.53952569169960474</c:v>
                </c:pt>
                <c:pt idx="3235">
                  <c:v>0.53952569169960474</c:v>
                </c:pt>
                <c:pt idx="3236">
                  <c:v>0.53952569169960474</c:v>
                </c:pt>
                <c:pt idx="3237">
                  <c:v>0.53952569169960474</c:v>
                </c:pt>
                <c:pt idx="3238">
                  <c:v>0.53952569169960474</c:v>
                </c:pt>
                <c:pt idx="3239">
                  <c:v>0.53952569169960474</c:v>
                </c:pt>
                <c:pt idx="3240">
                  <c:v>0.53952569169960474</c:v>
                </c:pt>
                <c:pt idx="3241">
                  <c:v>0.53952569169960474</c:v>
                </c:pt>
                <c:pt idx="3242">
                  <c:v>0.53952569169960474</c:v>
                </c:pt>
                <c:pt idx="3243">
                  <c:v>0.53952569169960474</c:v>
                </c:pt>
                <c:pt idx="3244">
                  <c:v>0.53952569169960474</c:v>
                </c:pt>
                <c:pt idx="3245">
                  <c:v>0.53952569169960474</c:v>
                </c:pt>
                <c:pt idx="3246">
                  <c:v>0.53952569169960474</c:v>
                </c:pt>
                <c:pt idx="3247">
                  <c:v>0.53952569169960474</c:v>
                </c:pt>
                <c:pt idx="3248">
                  <c:v>0.53952569169960474</c:v>
                </c:pt>
                <c:pt idx="3249">
                  <c:v>0.53952569169960474</c:v>
                </c:pt>
                <c:pt idx="3250">
                  <c:v>0.53952569169960474</c:v>
                </c:pt>
                <c:pt idx="3251">
                  <c:v>0.53952569169960474</c:v>
                </c:pt>
                <c:pt idx="3252">
                  <c:v>0.53952569169960474</c:v>
                </c:pt>
                <c:pt idx="3253">
                  <c:v>0.53952569169960474</c:v>
                </c:pt>
                <c:pt idx="3254">
                  <c:v>0.53952569169960474</c:v>
                </c:pt>
                <c:pt idx="3255">
                  <c:v>0.53952569169960474</c:v>
                </c:pt>
                <c:pt idx="3256">
                  <c:v>0.53952569169960474</c:v>
                </c:pt>
                <c:pt idx="3257">
                  <c:v>0.53952569169960474</c:v>
                </c:pt>
                <c:pt idx="3258">
                  <c:v>0.53952569169960474</c:v>
                </c:pt>
                <c:pt idx="3259">
                  <c:v>0.53952569169960474</c:v>
                </c:pt>
                <c:pt idx="3260">
                  <c:v>0.53952569169960474</c:v>
                </c:pt>
                <c:pt idx="3261">
                  <c:v>0.53952569169960474</c:v>
                </c:pt>
                <c:pt idx="3262">
                  <c:v>0.53952569169960474</c:v>
                </c:pt>
                <c:pt idx="3263">
                  <c:v>0.53952569169960474</c:v>
                </c:pt>
                <c:pt idx="3264">
                  <c:v>0.53952569169960474</c:v>
                </c:pt>
                <c:pt idx="3265">
                  <c:v>0.53952569169960474</c:v>
                </c:pt>
                <c:pt idx="3266">
                  <c:v>0.53952569169960474</c:v>
                </c:pt>
                <c:pt idx="3267">
                  <c:v>0.53952569169960474</c:v>
                </c:pt>
                <c:pt idx="3268">
                  <c:v>0.53952569169960474</c:v>
                </c:pt>
                <c:pt idx="3269">
                  <c:v>0.53952569169960474</c:v>
                </c:pt>
                <c:pt idx="3270">
                  <c:v>0.53952569169960474</c:v>
                </c:pt>
                <c:pt idx="3271">
                  <c:v>0.53952569169960474</c:v>
                </c:pt>
                <c:pt idx="3272">
                  <c:v>0.53952569169960474</c:v>
                </c:pt>
                <c:pt idx="3273">
                  <c:v>0.53952569169960474</c:v>
                </c:pt>
                <c:pt idx="3274">
                  <c:v>0.53952569169960474</c:v>
                </c:pt>
                <c:pt idx="3275">
                  <c:v>0.53952569169960474</c:v>
                </c:pt>
                <c:pt idx="3276">
                  <c:v>0.54084321475625818</c:v>
                </c:pt>
                <c:pt idx="3277">
                  <c:v>0.54084321475625818</c:v>
                </c:pt>
                <c:pt idx="3278">
                  <c:v>0.54084321475625818</c:v>
                </c:pt>
                <c:pt idx="3279">
                  <c:v>0.54084321475625818</c:v>
                </c:pt>
                <c:pt idx="3280">
                  <c:v>0.54084321475625818</c:v>
                </c:pt>
                <c:pt idx="3281">
                  <c:v>0.54084321475625818</c:v>
                </c:pt>
                <c:pt idx="3282">
                  <c:v>0.54084321475625818</c:v>
                </c:pt>
                <c:pt idx="3283">
                  <c:v>0.54084321475625818</c:v>
                </c:pt>
                <c:pt idx="3284">
                  <c:v>0.55154808959156787</c:v>
                </c:pt>
                <c:pt idx="3285">
                  <c:v>0.55154808959156787</c:v>
                </c:pt>
                <c:pt idx="3286">
                  <c:v>0.55154808959156787</c:v>
                </c:pt>
                <c:pt idx="3287">
                  <c:v>0.55154808959156787</c:v>
                </c:pt>
                <c:pt idx="3288">
                  <c:v>0.55154808959156787</c:v>
                </c:pt>
                <c:pt idx="3289">
                  <c:v>0.55154808959156787</c:v>
                </c:pt>
                <c:pt idx="3290">
                  <c:v>0.55154808959156787</c:v>
                </c:pt>
                <c:pt idx="3291">
                  <c:v>0.55154808959156787</c:v>
                </c:pt>
                <c:pt idx="3292">
                  <c:v>0.55154808959156787</c:v>
                </c:pt>
                <c:pt idx="3293">
                  <c:v>0.55154808959156787</c:v>
                </c:pt>
                <c:pt idx="3294">
                  <c:v>0.55154808959156787</c:v>
                </c:pt>
                <c:pt idx="3295">
                  <c:v>0.55154808959156787</c:v>
                </c:pt>
                <c:pt idx="3296">
                  <c:v>0.55154808959156787</c:v>
                </c:pt>
                <c:pt idx="3297">
                  <c:v>0.55154808959156787</c:v>
                </c:pt>
                <c:pt idx="3298">
                  <c:v>0.55154808959156787</c:v>
                </c:pt>
                <c:pt idx="3299">
                  <c:v>0.55154808959156787</c:v>
                </c:pt>
                <c:pt idx="3300">
                  <c:v>0.55154808959156787</c:v>
                </c:pt>
                <c:pt idx="3301">
                  <c:v>0.55154808959156787</c:v>
                </c:pt>
                <c:pt idx="3302">
                  <c:v>0.55154808959156787</c:v>
                </c:pt>
                <c:pt idx="3303">
                  <c:v>0.55154808959156787</c:v>
                </c:pt>
                <c:pt idx="3304">
                  <c:v>0.55154808959156787</c:v>
                </c:pt>
                <c:pt idx="3305">
                  <c:v>0.55154808959156787</c:v>
                </c:pt>
                <c:pt idx="3306">
                  <c:v>0.55154808959156787</c:v>
                </c:pt>
                <c:pt idx="3307">
                  <c:v>0.55154808959156787</c:v>
                </c:pt>
                <c:pt idx="3308">
                  <c:v>0.55154808959156787</c:v>
                </c:pt>
                <c:pt idx="3309">
                  <c:v>0.55154808959156787</c:v>
                </c:pt>
                <c:pt idx="3310">
                  <c:v>0.55154808959156787</c:v>
                </c:pt>
                <c:pt idx="3311">
                  <c:v>0.55154808959156787</c:v>
                </c:pt>
                <c:pt idx="3312">
                  <c:v>0.55154808959156787</c:v>
                </c:pt>
                <c:pt idx="3313">
                  <c:v>0.55154808959156787</c:v>
                </c:pt>
                <c:pt idx="3314">
                  <c:v>0.55154808959156787</c:v>
                </c:pt>
                <c:pt idx="3315">
                  <c:v>0.55154808959156787</c:v>
                </c:pt>
                <c:pt idx="3316">
                  <c:v>0.55154808959156787</c:v>
                </c:pt>
                <c:pt idx="3317">
                  <c:v>0.55154808959156787</c:v>
                </c:pt>
                <c:pt idx="3318">
                  <c:v>0.55154808959156787</c:v>
                </c:pt>
                <c:pt idx="3319">
                  <c:v>0.55154808959156787</c:v>
                </c:pt>
                <c:pt idx="3320">
                  <c:v>0.55154808959156787</c:v>
                </c:pt>
                <c:pt idx="3321">
                  <c:v>0.55154808959156787</c:v>
                </c:pt>
                <c:pt idx="3322">
                  <c:v>0.55154808959156787</c:v>
                </c:pt>
                <c:pt idx="3323">
                  <c:v>0.55154808959156787</c:v>
                </c:pt>
                <c:pt idx="3324">
                  <c:v>0.55154808959156787</c:v>
                </c:pt>
                <c:pt idx="3325">
                  <c:v>0.55154808959156787</c:v>
                </c:pt>
                <c:pt idx="3326">
                  <c:v>0.55154808959156787</c:v>
                </c:pt>
                <c:pt idx="3327">
                  <c:v>0.55154808959156787</c:v>
                </c:pt>
                <c:pt idx="3328">
                  <c:v>0.55154808959156787</c:v>
                </c:pt>
                <c:pt idx="3329">
                  <c:v>0.55154808959156787</c:v>
                </c:pt>
                <c:pt idx="3330">
                  <c:v>0.55154808959156787</c:v>
                </c:pt>
                <c:pt idx="3331">
                  <c:v>0.55154808959156787</c:v>
                </c:pt>
                <c:pt idx="3332">
                  <c:v>0.55154808959156787</c:v>
                </c:pt>
                <c:pt idx="3333">
                  <c:v>0.55154808959156787</c:v>
                </c:pt>
                <c:pt idx="3334">
                  <c:v>0.55154808959156787</c:v>
                </c:pt>
                <c:pt idx="3335">
                  <c:v>0.55154808959156787</c:v>
                </c:pt>
                <c:pt idx="3336">
                  <c:v>0.55154808959156787</c:v>
                </c:pt>
                <c:pt idx="3337">
                  <c:v>0.55154808959156787</c:v>
                </c:pt>
                <c:pt idx="3338">
                  <c:v>0.55154808959156787</c:v>
                </c:pt>
                <c:pt idx="3339">
                  <c:v>0.55154808959156787</c:v>
                </c:pt>
                <c:pt idx="3340">
                  <c:v>0.55154808959156787</c:v>
                </c:pt>
                <c:pt idx="3341">
                  <c:v>0.55154808959156787</c:v>
                </c:pt>
                <c:pt idx="3342">
                  <c:v>0.55154808959156787</c:v>
                </c:pt>
                <c:pt idx="3343">
                  <c:v>0.55154808959156787</c:v>
                </c:pt>
                <c:pt idx="3344">
                  <c:v>0.55154808959156787</c:v>
                </c:pt>
                <c:pt idx="3345">
                  <c:v>0.55154808959156787</c:v>
                </c:pt>
                <c:pt idx="3346">
                  <c:v>0.55154808959156787</c:v>
                </c:pt>
                <c:pt idx="3347">
                  <c:v>0.55154808959156787</c:v>
                </c:pt>
                <c:pt idx="3348">
                  <c:v>0.55154808959156787</c:v>
                </c:pt>
                <c:pt idx="3349">
                  <c:v>0.55171277997364954</c:v>
                </c:pt>
                <c:pt idx="3350">
                  <c:v>0.55220685111989465</c:v>
                </c:pt>
                <c:pt idx="3351">
                  <c:v>0.55220685111989465</c:v>
                </c:pt>
                <c:pt idx="3352">
                  <c:v>0.55220685111989465</c:v>
                </c:pt>
                <c:pt idx="3353">
                  <c:v>0.5587944664031621</c:v>
                </c:pt>
                <c:pt idx="3354">
                  <c:v>0.5587944664031621</c:v>
                </c:pt>
                <c:pt idx="3355">
                  <c:v>0.5587944664031621</c:v>
                </c:pt>
                <c:pt idx="3356">
                  <c:v>0.5587944664031621</c:v>
                </c:pt>
                <c:pt idx="3357">
                  <c:v>0.5587944664031621</c:v>
                </c:pt>
                <c:pt idx="3358">
                  <c:v>0.5587944664031621</c:v>
                </c:pt>
                <c:pt idx="3359">
                  <c:v>0.5587944664031621</c:v>
                </c:pt>
                <c:pt idx="3360">
                  <c:v>0.5587944664031621</c:v>
                </c:pt>
                <c:pt idx="3361">
                  <c:v>0.5587944664031621</c:v>
                </c:pt>
                <c:pt idx="3362">
                  <c:v>0.5587944664031621</c:v>
                </c:pt>
                <c:pt idx="3363">
                  <c:v>0.5587944664031621</c:v>
                </c:pt>
                <c:pt idx="3364">
                  <c:v>0.5587944664031621</c:v>
                </c:pt>
                <c:pt idx="3365">
                  <c:v>0.5587944664031621</c:v>
                </c:pt>
                <c:pt idx="3366">
                  <c:v>0.5587944664031621</c:v>
                </c:pt>
                <c:pt idx="3367">
                  <c:v>0.5587944664031621</c:v>
                </c:pt>
                <c:pt idx="3368">
                  <c:v>0.5587944664031621</c:v>
                </c:pt>
                <c:pt idx="3369">
                  <c:v>0.5587944664031621</c:v>
                </c:pt>
                <c:pt idx="3370">
                  <c:v>0.5587944664031621</c:v>
                </c:pt>
                <c:pt idx="3371">
                  <c:v>0.5587944664031621</c:v>
                </c:pt>
                <c:pt idx="3372">
                  <c:v>0.5587944664031621</c:v>
                </c:pt>
                <c:pt idx="3373">
                  <c:v>0.5587944664031621</c:v>
                </c:pt>
                <c:pt idx="3374">
                  <c:v>0.5587944664031621</c:v>
                </c:pt>
                <c:pt idx="3375">
                  <c:v>0.5587944664031621</c:v>
                </c:pt>
                <c:pt idx="3376">
                  <c:v>0.5587944664031621</c:v>
                </c:pt>
                <c:pt idx="3377">
                  <c:v>0.5587944664031621</c:v>
                </c:pt>
                <c:pt idx="3378">
                  <c:v>0.5587944664031621</c:v>
                </c:pt>
                <c:pt idx="3379">
                  <c:v>0.5587944664031621</c:v>
                </c:pt>
                <c:pt idx="3380">
                  <c:v>0.5587944664031621</c:v>
                </c:pt>
                <c:pt idx="3381">
                  <c:v>0.5587944664031621</c:v>
                </c:pt>
                <c:pt idx="3382">
                  <c:v>0.5587944664031621</c:v>
                </c:pt>
                <c:pt idx="3383">
                  <c:v>0.5587944664031621</c:v>
                </c:pt>
                <c:pt idx="3384">
                  <c:v>0.5587944664031621</c:v>
                </c:pt>
                <c:pt idx="3385">
                  <c:v>0.5587944664031621</c:v>
                </c:pt>
                <c:pt idx="3386">
                  <c:v>0.5587944664031621</c:v>
                </c:pt>
                <c:pt idx="3387">
                  <c:v>0.5587944664031621</c:v>
                </c:pt>
                <c:pt idx="3388">
                  <c:v>0.5587944664031621</c:v>
                </c:pt>
                <c:pt idx="3389">
                  <c:v>0.5587944664031621</c:v>
                </c:pt>
                <c:pt idx="3390">
                  <c:v>0.5587944664031621</c:v>
                </c:pt>
                <c:pt idx="3391">
                  <c:v>0.5587944664031621</c:v>
                </c:pt>
                <c:pt idx="3392">
                  <c:v>0.5587944664031621</c:v>
                </c:pt>
                <c:pt idx="3393">
                  <c:v>0.56966403162055335</c:v>
                </c:pt>
                <c:pt idx="3394">
                  <c:v>0.56966403162055335</c:v>
                </c:pt>
                <c:pt idx="3395">
                  <c:v>0.56966403162055335</c:v>
                </c:pt>
                <c:pt idx="3396">
                  <c:v>0.56966403162055335</c:v>
                </c:pt>
                <c:pt idx="3397">
                  <c:v>0.56966403162055335</c:v>
                </c:pt>
                <c:pt idx="3398">
                  <c:v>0.56966403162055335</c:v>
                </c:pt>
                <c:pt idx="3399">
                  <c:v>0.56966403162055335</c:v>
                </c:pt>
                <c:pt idx="3400">
                  <c:v>0.56966403162055335</c:v>
                </c:pt>
                <c:pt idx="3401">
                  <c:v>0.56966403162055335</c:v>
                </c:pt>
                <c:pt idx="3402">
                  <c:v>0.56966403162055335</c:v>
                </c:pt>
                <c:pt idx="3403">
                  <c:v>0.56966403162055335</c:v>
                </c:pt>
                <c:pt idx="3404">
                  <c:v>0.56966403162055335</c:v>
                </c:pt>
                <c:pt idx="3405">
                  <c:v>0.56966403162055335</c:v>
                </c:pt>
                <c:pt idx="3406">
                  <c:v>0.56966403162055335</c:v>
                </c:pt>
                <c:pt idx="3407">
                  <c:v>0.56966403162055335</c:v>
                </c:pt>
                <c:pt idx="3408">
                  <c:v>0.56966403162055335</c:v>
                </c:pt>
                <c:pt idx="3409">
                  <c:v>0.56966403162055335</c:v>
                </c:pt>
                <c:pt idx="3410">
                  <c:v>0.56966403162055335</c:v>
                </c:pt>
                <c:pt idx="3411">
                  <c:v>0.56966403162055335</c:v>
                </c:pt>
                <c:pt idx="3412">
                  <c:v>0.56966403162055335</c:v>
                </c:pt>
                <c:pt idx="3413">
                  <c:v>0.56966403162055335</c:v>
                </c:pt>
                <c:pt idx="3414">
                  <c:v>0.56966403162055335</c:v>
                </c:pt>
                <c:pt idx="3415">
                  <c:v>0.56966403162055335</c:v>
                </c:pt>
                <c:pt idx="3416">
                  <c:v>0.56966403162055335</c:v>
                </c:pt>
                <c:pt idx="3417">
                  <c:v>0.56966403162055335</c:v>
                </c:pt>
                <c:pt idx="3418">
                  <c:v>0.56966403162055335</c:v>
                </c:pt>
                <c:pt idx="3419">
                  <c:v>0.56966403162055335</c:v>
                </c:pt>
                <c:pt idx="3420">
                  <c:v>0.56966403162055335</c:v>
                </c:pt>
                <c:pt idx="3421">
                  <c:v>0.56966403162055335</c:v>
                </c:pt>
                <c:pt idx="3422">
                  <c:v>0.56966403162055335</c:v>
                </c:pt>
                <c:pt idx="3423">
                  <c:v>0.56966403162055335</c:v>
                </c:pt>
                <c:pt idx="3424">
                  <c:v>0.56966403162055335</c:v>
                </c:pt>
                <c:pt idx="3425">
                  <c:v>0.56966403162055335</c:v>
                </c:pt>
                <c:pt idx="3426">
                  <c:v>0.56966403162055335</c:v>
                </c:pt>
                <c:pt idx="3427">
                  <c:v>0.56966403162055335</c:v>
                </c:pt>
                <c:pt idx="3428">
                  <c:v>0.56966403162055335</c:v>
                </c:pt>
                <c:pt idx="3429">
                  <c:v>0.56966403162055335</c:v>
                </c:pt>
                <c:pt idx="3430">
                  <c:v>0.56966403162055335</c:v>
                </c:pt>
                <c:pt idx="3431">
                  <c:v>0.56966403162055335</c:v>
                </c:pt>
                <c:pt idx="3432">
                  <c:v>0.56966403162055335</c:v>
                </c:pt>
                <c:pt idx="3433">
                  <c:v>0.56966403162055335</c:v>
                </c:pt>
                <c:pt idx="3434">
                  <c:v>0.56966403162055335</c:v>
                </c:pt>
                <c:pt idx="3435">
                  <c:v>0.56966403162055335</c:v>
                </c:pt>
                <c:pt idx="3436">
                  <c:v>0.56966403162055335</c:v>
                </c:pt>
                <c:pt idx="3437">
                  <c:v>0.56966403162055335</c:v>
                </c:pt>
                <c:pt idx="3438">
                  <c:v>0.56966403162055335</c:v>
                </c:pt>
                <c:pt idx="3439">
                  <c:v>0.56966403162055335</c:v>
                </c:pt>
                <c:pt idx="3440">
                  <c:v>0.56966403162055335</c:v>
                </c:pt>
                <c:pt idx="3441">
                  <c:v>0.56966403162055335</c:v>
                </c:pt>
                <c:pt idx="3442">
                  <c:v>0.56966403162055335</c:v>
                </c:pt>
                <c:pt idx="3443">
                  <c:v>0.56966403162055335</c:v>
                </c:pt>
                <c:pt idx="3444">
                  <c:v>0.56966403162055335</c:v>
                </c:pt>
                <c:pt idx="3445">
                  <c:v>0.56966403162055335</c:v>
                </c:pt>
                <c:pt idx="3446">
                  <c:v>0.56966403162055335</c:v>
                </c:pt>
                <c:pt idx="3447">
                  <c:v>0.56966403162055335</c:v>
                </c:pt>
                <c:pt idx="3448">
                  <c:v>0.56966403162055335</c:v>
                </c:pt>
                <c:pt idx="3449">
                  <c:v>0.56966403162055335</c:v>
                </c:pt>
                <c:pt idx="3450">
                  <c:v>0.56966403162055335</c:v>
                </c:pt>
                <c:pt idx="3451">
                  <c:v>0.56966403162055335</c:v>
                </c:pt>
                <c:pt idx="3452">
                  <c:v>0.56966403162055335</c:v>
                </c:pt>
                <c:pt idx="3453">
                  <c:v>0.56966403162055335</c:v>
                </c:pt>
                <c:pt idx="3454">
                  <c:v>0.56966403162055335</c:v>
                </c:pt>
                <c:pt idx="3455">
                  <c:v>0.56966403162055335</c:v>
                </c:pt>
                <c:pt idx="3456">
                  <c:v>0.56966403162055335</c:v>
                </c:pt>
                <c:pt idx="3457">
                  <c:v>0.56966403162055335</c:v>
                </c:pt>
                <c:pt idx="3458">
                  <c:v>0.56966403162055335</c:v>
                </c:pt>
                <c:pt idx="3459">
                  <c:v>0.5714756258234519</c:v>
                </c:pt>
                <c:pt idx="3460">
                  <c:v>0.5714756258234519</c:v>
                </c:pt>
                <c:pt idx="3461">
                  <c:v>0.5714756258234519</c:v>
                </c:pt>
                <c:pt idx="3462">
                  <c:v>0.5714756258234519</c:v>
                </c:pt>
                <c:pt idx="3463">
                  <c:v>0.5714756258234519</c:v>
                </c:pt>
                <c:pt idx="3464">
                  <c:v>0.5714756258234519</c:v>
                </c:pt>
                <c:pt idx="3465">
                  <c:v>0.5714756258234519</c:v>
                </c:pt>
                <c:pt idx="3466">
                  <c:v>0.5714756258234519</c:v>
                </c:pt>
                <c:pt idx="3467">
                  <c:v>0.5714756258234519</c:v>
                </c:pt>
                <c:pt idx="3468">
                  <c:v>0.5714756258234519</c:v>
                </c:pt>
                <c:pt idx="3469">
                  <c:v>0.5714756258234519</c:v>
                </c:pt>
                <c:pt idx="3470">
                  <c:v>0.57164031620553357</c:v>
                </c:pt>
                <c:pt idx="3471">
                  <c:v>0.58135704874835314</c:v>
                </c:pt>
                <c:pt idx="3472">
                  <c:v>0.58135704874835314</c:v>
                </c:pt>
                <c:pt idx="3473">
                  <c:v>0.58135704874835314</c:v>
                </c:pt>
                <c:pt idx="3474">
                  <c:v>0.58135704874835314</c:v>
                </c:pt>
                <c:pt idx="3475">
                  <c:v>0.58135704874835314</c:v>
                </c:pt>
                <c:pt idx="3476">
                  <c:v>0.58135704874835314</c:v>
                </c:pt>
                <c:pt idx="3477">
                  <c:v>0.58135704874835314</c:v>
                </c:pt>
                <c:pt idx="3478">
                  <c:v>0.58135704874835314</c:v>
                </c:pt>
                <c:pt idx="3479">
                  <c:v>0.58135704874835314</c:v>
                </c:pt>
                <c:pt idx="3480">
                  <c:v>0.58135704874835314</c:v>
                </c:pt>
                <c:pt idx="3481">
                  <c:v>0.58135704874835314</c:v>
                </c:pt>
                <c:pt idx="3482">
                  <c:v>0.58135704874835314</c:v>
                </c:pt>
                <c:pt idx="3483">
                  <c:v>0.58135704874835314</c:v>
                </c:pt>
                <c:pt idx="3484">
                  <c:v>0.58135704874835314</c:v>
                </c:pt>
                <c:pt idx="3485">
                  <c:v>0.58135704874835314</c:v>
                </c:pt>
                <c:pt idx="3486">
                  <c:v>0.58135704874835314</c:v>
                </c:pt>
                <c:pt idx="3487">
                  <c:v>0.58135704874835314</c:v>
                </c:pt>
                <c:pt idx="3488">
                  <c:v>0.58135704874835314</c:v>
                </c:pt>
                <c:pt idx="3489">
                  <c:v>0.58135704874835314</c:v>
                </c:pt>
                <c:pt idx="3490">
                  <c:v>0.58135704874835314</c:v>
                </c:pt>
                <c:pt idx="3491">
                  <c:v>0.58135704874835314</c:v>
                </c:pt>
                <c:pt idx="3492">
                  <c:v>0.58135704874835314</c:v>
                </c:pt>
                <c:pt idx="3493">
                  <c:v>0.58135704874835314</c:v>
                </c:pt>
                <c:pt idx="3494">
                  <c:v>0.58135704874835314</c:v>
                </c:pt>
                <c:pt idx="3495">
                  <c:v>0.58135704874835314</c:v>
                </c:pt>
                <c:pt idx="3496">
                  <c:v>0.58135704874835314</c:v>
                </c:pt>
                <c:pt idx="3497">
                  <c:v>0.58135704874835314</c:v>
                </c:pt>
                <c:pt idx="3498">
                  <c:v>0.58135704874835314</c:v>
                </c:pt>
                <c:pt idx="3499">
                  <c:v>0.58135704874835314</c:v>
                </c:pt>
                <c:pt idx="3500">
                  <c:v>0.58135704874835314</c:v>
                </c:pt>
                <c:pt idx="3501">
                  <c:v>0.58135704874835314</c:v>
                </c:pt>
                <c:pt idx="3502">
                  <c:v>0.58135704874835314</c:v>
                </c:pt>
                <c:pt idx="3503">
                  <c:v>0.58135704874835314</c:v>
                </c:pt>
                <c:pt idx="3504">
                  <c:v>0.58135704874835314</c:v>
                </c:pt>
                <c:pt idx="3505">
                  <c:v>0.58135704874835314</c:v>
                </c:pt>
                <c:pt idx="3506">
                  <c:v>0.58135704874835314</c:v>
                </c:pt>
                <c:pt idx="3507">
                  <c:v>0.58135704874835314</c:v>
                </c:pt>
                <c:pt idx="3508">
                  <c:v>0.58135704874835314</c:v>
                </c:pt>
                <c:pt idx="3509">
                  <c:v>0.58135704874835314</c:v>
                </c:pt>
                <c:pt idx="3510">
                  <c:v>0.58135704874835314</c:v>
                </c:pt>
                <c:pt idx="3511">
                  <c:v>0.58135704874835314</c:v>
                </c:pt>
                <c:pt idx="3512">
                  <c:v>0.58135704874835314</c:v>
                </c:pt>
                <c:pt idx="3513">
                  <c:v>0.58135704874835314</c:v>
                </c:pt>
                <c:pt idx="3514">
                  <c:v>0.58135704874835314</c:v>
                </c:pt>
                <c:pt idx="3515">
                  <c:v>0.58135704874835314</c:v>
                </c:pt>
                <c:pt idx="3516">
                  <c:v>0.58135704874835314</c:v>
                </c:pt>
                <c:pt idx="3517">
                  <c:v>0.58135704874835314</c:v>
                </c:pt>
                <c:pt idx="3518">
                  <c:v>0.58135704874835314</c:v>
                </c:pt>
                <c:pt idx="3519">
                  <c:v>0.58135704874835314</c:v>
                </c:pt>
                <c:pt idx="3520">
                  <c:v>0.58135704874835314</c:v>
                </c:pt>
                <c:pt idx="3521">
                  <c:v>0.58135704874835314</c:v>
                </c:pt>
                <c:pt idx="3522">
                  <c:v>0.58135704874835314</c:v>
                </c:pt>
                <c:pt idx="3523">
                  <c:v>0.58135704874835314</c:v>
                </c:pt>
                <c:pt idx="3524">
                  <c:v>0.58135704874835314</c:v>
                </c:pt>
                <c:pt idx="3525">
                  <c:v>0.58135704874835314</c:v>
                </c:pt>
                <c:pt idx="3526">
                  <c:v>0.58135704874835314</c:v>
                </c:pt>
                <c:pt idx="3527">
                  <c:v>0.58135704874835314</c:v>
                </c:pt>
                <c:pt idx="3528">
                  <c:v>0.58135704874835314</c:v>
                </c:pt>
                <c:pt idx="3529">
                  <c:v>0.58135704874835314</c:v>
                </c:pt>
                <c:pt idx="3530">
                  <c:v>0.58695652173913049</c:v>
                </c:pt>
                <c:pt idx="3531">
                  <c:v>0.58695652173913049</c:v>
                </c:pt>
                <c:pt idx="3532">
                  <c:v>0.58695652173913049</c:v>
                </c:pt>
                <c:pt idx="3533">
                  <c:v>0.58695652173913049</c:v>
                </c:pt>
                <c:pt idx="3534">
                  <c:v>0.58695652173913049</c:v>
                </c:pt>
                <c:pt idx="3535">
                  <c:v>0.58695652173913049</c:v>
                </c:pt>
                <c:pt idx="3536">
                  <c:v>0.58695652173913049</c:v>
                </c:pt>
                <c:pt idx="3537">
                  <c:v>0.58695652173913049</c:v>
                </c:pt>
                <c:pt idx="3538">
                  <c:v>0.58695652173913049</c:v>
                </c:pt>
                <c:pt idx="3539">
                  <c:v>0.58695652173913049</c:v>
                </c:pt>
                <c:pt idx="3540">
                  <c:v>0.58695652173913049</c:v>
                </c:pt>
                <c:pt idx="3541">
                  <c:v>0.58695652173913049</c:v>
                </c:pt>
                <c:pt idx="3542">
                  <c:v>0.58695652173913049</c:v>
                </c:pt>
                <c:pt idx="3543">
                  <c:v>0.58695652173913049</c:v>
                </c:pt>
                <c:pt idx="3544">
                  <c:v>0.58695652173913049</c:v>
                </c:pt>
                <c:pt idx="3545">
                  <c:v>0.58695652173913049</c:v>
                </c:pt>
                <c:pt idx="3546">
                  <c:v>0.58695652173913049</c:v>
                </c:pt>
                <c:pt idx="3547">
                  <c:v>0.58695652173913049</c:v>
                </c:pt>
                <c:pt idx="3548">
                  <c:v>0.58695652173913049</c:v>
                </c:pt>
                <c:pt idx="3549">
                  <c:v>0.58695652173913049</c:v>
                </c:pt>
                <c:pt idx="3550">
                  <c:v>0.58695652173913049</c:v>
                </c:pt>
                <c:pt idx="3551">
                  <c:v>0.58695652173913049</c:v>
                </c:pt>
                <c:pt idx="3552">
                  <c:v>0.58695652173913049</c:v>
                </c:pt>
                <c:pt idx="3553">
                  <c:v>0.58695652173913049</c:v>
                </c:pt>
                <c:pt idx="3554">
                  <c:v>0.58695652173913049</c:v>
                </c:pt>
                <c:pt idx="3555">
                  <c:v>0.58695652173913049</c:v>
                </c:pt>
                <c:pt idx="3556">
                  <c:v>0.58695652173913049</c:v>
                </c:pt>
                <c:pt idx="3557">
                  <c:v>0.58695652173913049</c:v>
                </c:pt>
                <c:pt idx="3558">
                  <c:v>0.58695652173913049</c:v>
                </c:pt>
                <c:pt idx="3559">
                  <c:v>0.58695652173913049</c:v>
                </c:pt>
                <c:pt idx="3560">
                  <c:v>0.58695652173913049</c:v>
                </c:pt>
                <c:pt idx="3561">
                  <c:v>0.58695652173913049</c:v>
                </c:pt>
                <c:pt idx="3562">
                  <c:v>0.58695652173913049</c:v>
                </c:pt>
                <c:pt idx="3563">
                  <c:v>0.58695652173913049</c:v>
                </c:pt>
                <c:pt idx="3564">
                  <c:v>0.58745059288537549</c:v>
                </c:pt>
                <c:pt idx="3565">
                  <c:v>0.58745059288537549</c:v>
                </c:pt>
                <c:pt idx="3566">
                  <c:v>0.58745059288537549</c:v>
                </c:pt>
                <c:pt idx="3567">
                  <c:v>0.59766139657444006</c:v>
                </c:pt>
                <c:pt idx="3568">
                  <c:v>0.59766139657444006</c:v>
                </c:pt>
                <c:pt idx="3569">
                  <c:v>0.59766139657444006</c:v>
                </c:pt>
                <c:pt idx="3570">
                  <c:v>0.59766139657444006</c:v>
                </c:pt>
                <c:pt idx="3571">
                  <c:v>0.59766139657444006</c:v>
                </c:pt>
                <c:pt idx="3572">
                  <c:v>0.59766139657444006</c:v>
                </c:pt>
                <c:pt idx="3573">
                  <c:v>0.59766139657444006</c:v>
                </c:pt>
                <c:pt idx="3574">
                  <c:v>0.59766139657444006</c:v>
                </c:pt>
                <c:pt idx="3575">
                  <c:v>0.59766139657444006</c:v>
                </c:pt>
                <c:pt idx="3576">
                  <c:v>0.59766139657444006</c:v>
                </c:pt>
                <c:pt idx="3577">
                  <c:v>0.59766139657444006</c:v>
                </c:pt>
                <c:pt idx="3578">
                  <c:v>0.59766139657444006</c:v>
                </c:pt>
                <c:pt idx="3579">
                  <c:v>0.59766139657444006</c:v>
                </c:pt>
                <c:pt idx="3580">
                  <c:v>0.59766139657444006</c:v>
                </c:pt>
                <c:pt idx="3581">
                  <c:v>0.59766139657444006</c:v>
                </c:pt>
                <c:pt idx="3582">
                  <c:v>0.59766139657444006</c:v>
                </c:pt>
                <c:pt idx="3583">
                  <c:v>0.59766139657444006</c:v>
                </c:pt>
                <c:pt idx="3584">
                  <c:v>0.59766139657444006</c:v>
                </c:pt>
                <c:pt idx="3585">
                  <c:v>0.59766139657444006</c:v>
                </c:pt>
                <c:pt idx="3586">
                  <c:v>0.59766139657444006</c:v>
                </c:pt>
                <c:pt idx="3587">
                  <c:v>0.59766139657444006</c:v>
                </c:pt>
                <c:pt idx="3588">
                  <c:v>0.59766139657444006</c:v>
                </c:pt>
                <c:pt idx="3589">
                  <c:v>0.59766139657444006</c:v>
                </c:pt>
                <c:pt idx="3590">
                  <c:v>0.59766139657444006</c:v>
                </c:pt>
                <c:pt idx="3591">
                  <c:v>0.59766139657444006</c:v>
                </c:pt>
                <c:pt idx="3592">
                  <c:v>0.59766139657444006</c:v>
                </c:pt>
                <c:pt idx="3593">
                  <c:v>0.59766139657444006</c:v>
                </c:pt>
                <c:pt idx="3594">
                  <c:v>0.59766139657444006</c:v>
                </c:pt>
                <c:pt idx="3595">
                  <c:v>0.59766139657444006</c:v>
                </c:pt>
                <c:pt idx="3596">
                  <c:v>0.59766139657444006</c:v>
                </c:pt>
                <c:pt idx="3597">
                  <c:v>0.59766139657444006</c:v>
                </c:pt>
                <c:pt idx="3598">
                  <c:v>0.59766139657444006</c:v>
                </c:pt>
                <c:pt idx="3599">
                  <c:v>0.59766139657444006</c:v>
                </c:pt>
                <c:pt idx="3600">
                  <c:v>0.59766139657444006</c:v>
                </c:pt>
                <c:pt idx="3601">
                  <c:v>0.59766139657444006</c:v>
                </c:pt>
                <c:pt idx="3602">
                  <c:v>0.59766139657444006</c:v>
                </c:pt>
                <c:pt idx="3603">
                  <c:v>0.59766139657444006</c:v>
                </c:pt>
                <c:pt idx="3604">
                  <c:v>0.59766139657444006</c:v>
                </c:pt>
                <c:pt idx="3605">
                  <c:v>0.59766139657444006</c:v>
                </c:pt>
                <c:pt idx="3606">
                  <c:v>0.59766139657444006</c:v>
                </c:pt>
                <c:pt idx="3607">
                  <c:v>0.59766139657444006</c:v>
                </c:pt>
                <c:pt idx="3608">
                  <c:v>0.59766139657444006</c:v>
                </c:pt>
                <c:pt idx="3609">
                  <c:v>0.59766139657444006</c:v>
                </c:pt>
                <c:pt idx="3610">
                  <c:v>0.59766139657444006</c:v>
                </c:pt>
                <c:pt idx="3611">
                  <c:v>0.59766139657444006</c:v>
                </c:pt>
                <c:pt idx="3612">
                  <c:v>0.59766139657444006</c:v>
                </c:pt>
                <c:pt idx="3613">
                  <c:v>0.59766139657444006</c:v>
                </c:pt>
                <c:pt idx="3614">
                  <c:v>0.59766139657444006</c:v>
                </c:pt>
                <c:pt idx="3615">
                  <c:v>0.59766139657444006</c:v>
                </c:pt>
                <c:pt idx="3616">
                  <c:v>0.59766139657444006</c:v>
                </c:pt>
                <c:pt idx="3617">
                  <c:v>0.59766139657444006</c:v>
                </c:pt>
                <c:pt idx="3618">
                  <c:v>0.59766139657444006</c:v>
                </c:pt>
                <c:pt idx="3619">
                  <c:v>0.59766139657444006</c:v>
                </c:pt>
                <c:pt idx="3620">
                  <c:v>0.59766139657444006</c:v>
                </c:pt>
                <c:pt idx="3621">
                  <c:v>0.59766139657444006</c:v>
                </c:pt>
                <c:pt idx="3622">
                  <c:v>0.59766139657444006</c:v>
                </c:pt>
                <c:pt idx="3623">
                  <c:v>0.59766139657444006</c:v>
                </c:pt>
                <c:pt idx="3624">
                  <c:v>0.59766139657444006</c:v>
                </c:pt>
                <c:pt idx="3625">
                  <c:v>0.59766139657444006</c:v>
                </c:pt>
                <c:pt idx="3626">
                  <c:v>0.59766139657444006</c:v>
                </c:pt>
                <c:pt idx="3627">
                  <c:v>0.59766139657444006</c:v>
                </c:pt>
                <c:pt idx="3628">
                  <c:v>0.59766139657444006</c:v>
                </c:pt>
                <c:pt idx="3629">
                  <c:v>0.59864953886693018</c:v>
                </c:pt>
                <c:pt idx="3630">
                  <c:v>0.59864953886693018</c:v>
                </c:pt>
                <c:pt idx="3631">
                  <c:v>0.59864953886693018</c:v>
                </c:pt>
                <c:pt idx="3632">
                  <c:v>0.59864953886693018</c:v>
                </c:pt>
                <c:pt idx="3633">
                  <c:v>0.59864953886693018</c:v>
                </c:pt>
                <c:pt idx="3634">
                  <c:v>0.59864953886693018</c:v>
                </c:pt>
                <c:pt idx="3635">
                  <c:v>0.59897891963109351</c:v>
                </c:pt>
                <c:pt idx="3636">
                  <c:v>0.59897891963109351</c:v>
                </c:pt>
                <c:pt idx="3637">
                  <c:v>0.60968379446640319</c:v>
                </c:pt>
                <c:pt idx="3638">
                  <c:v>0.60968379446640319</c:v>
                </c:pt>
                <c:pt idx="3639">
                  <c:v>0.60968379446640319</c:v>
                </c:pt>
                <c:pt idx="3640">
                  <c:v>0.60968379446640319</c:v>
                </c:pt>
                <c:pt idx="3641">
                  <c:v>0.60968379446640319</c:v>
                </c:pt>
                <c:pt idx="3642">
                  <c:v>0.60968379446640319</c:v>
                </c:pt>
                <c:pt idx="3643">
                  <c:v>0.60968379446640319</c:v>
                </c:pt>
                <c:pt idx="3644">
                  <c:v>0.60968379446640319</c:v>
                </c:pt>
                <c:pt idx="3645">
                  <c:v>0.60968379446640319</c:v>
                </c:pt>
                <c:pt idx="3646">
                  <c:v>0.60968379446640319</c:v>
                </c:pt>
                <c:pt idx="3647">
                  <c:v>0.60968379446640319</c:v>
                </c:pt>
                <c:pt idx="3648">
                  <c:v>0.60968379446640319</c:v>
                </c:pt>
                <c:pt idx="3649">
                  <c:v>0.60968379446640319</c:v>
                </c:pt>
                <c:pt idx="3650">
                  <c:v>0.60968379446640319</c:v>
                </c:pt>
                <c:pt idx="3651">
                  <c:v>0.60968379446640319</c:v>
                </c:pt>
                <c:pt idx="3652">
                  <c:v>0.60968379446640319</c:v>
                </c:pt>
                <c:pt idx="3653">
                  <c:v>0.60968379446640319</c:v>
                </c:pt>
                <c:pt idx="3654">
                  <c:v>0.60968379446640319</c:v>
                </c:pt>
                <c:pt idx="3655">
                  <c:v>0.60968379446640319</c:v>
                </c:pt>
                <c:pt idx="3656">
                  <c:v>0.60968379446640319</c:v>
                </c:pt>
                <c:pt idx="3657">
                  <c:v>0.60968379446640319</c:v>
                </c:pt>
                <c:pt idx="3658">
                  <c:v>0.60968379446640319</c:v>
                </c:pt>
                <c:pt idx="3659">
                  <c:v>0.60968379446640319</c:v>
                </c:pt>
                <c:pt idx="3660">
                  <c:v>0.60968379446640319</c:v>
                </c:pt>
                <c:pt idx="3661">
                  <c:v>0.60968379446640319</c:v>
                </c:pt>
                <c:pt idx="3662">
                  <c:v>0.60968379446640319</c:v>
                </c:pt>
                <c:pt idx="3663">
                  <c:v>0.60968379446640319</c:v>
                </c:pt>
                <c:pt idx="3664">
                  <c:v>0.60968379446640319</c:v>
                </c:pt>
                <c:pt idx="3665">
                  <c:v>0.60968379446640319</c:v>
                </c:pt>
                <c:pt idx="3666">
                  <c:v>0.60968379446640319</c:v>
                </c:pt>
                <c:pt idx="3667">
                  <c:v>0.60968379446640319</c:v>
                </c:pt>
                <c:pt idx="3668">
                  <c:v>0.60968379446640319</c:v>
                </c:pt>
                <c:pt idx="3669">
                  <c:v>0.60968379446640319</c:v>
                </c:pt>
                <c:pt idx="3670">
                  <c:v>0.60968379446640319</c:v>
                </c:pt>
                <c:pt idx="3671">
                  <c:v>0.60968379446640319</c:v>
                </c:pt>
                <c:pt idx="3672">
                  <c:v>0.60968379446640319</c:v>
                </c:pt>
                <c:pt idx="3673">
                  <c:v>0.60968379446640319</c:v>
                </c:pt>
                <c:pt idx="3674">
                  <c:v>0.60968379446640319</c:v>
                </c:pt>
                <c:pt idx="3675">
                  <c:v>0.60968379446640319</c:v>
                </c:pt>
                <c:pt idx="3676">
                  <c:v>0.60968379446640319</c:v>
                </c:pt>
                <c:pt idx="3677">
                  <c:v>0.60968379446640319</c:v>
                </c:pt>
                <c:pt idx="3678">
                  <c:v>0.60968379446640319</c:v>
                </c:pt>
                <c:pt idx="3679">
                  <c:v>0.60968379446640319</c:v>
                </c:pt>
                <c:pt idx="3680">
                  <c:v>0.60968379446640319</c:v>
                </c:pt>
                <c:pt idx="3681">
                  <c:v>0.60968379446640319</c:v>
                </c:pt>
                <c:pt idx="3682">
                  <c:v>0.60968379446640319</c:v>
                </c:pt>
                <c:pt idx="3683">
                  <c:v>0.60968379446640319</c:v>
                </c:pt>
                <c:pt idx="3684">
                  <c:v>0.60968379446640319</c:v>
                </c:pt>
                <c:pt idx="3685">
                  <c:v>0.60968379446640319</c:v>
                </c:pt>
                <c:pt idx="3686">
                  <c:v>0.60968379446640319</c:v>
                </c:pt>
                <c:pt idx="3687">
                  <c:v>0.60968379446640319</c:v>
                </c:pt>
                <c:pt idx="3688">
                  <c:v>0.60968379446640319</c:v>
                </c:pt>
                <c:pt idx="3689">
                  <c:v>0.60968379446640319</c:v>
                </c:pt>
                <c:pt idx="3690">
                  <c:v>0.60968379446640319</c:v>
                </c:pt>
                <c:pt idx="3691">
                  <c:v>0.60968379446640319</c:v>
                </c:pt>
                <c:pt idx="3692">
                  <c:v>0.60968379446640319</c:v>
                </c:pt>
                <c:pt idx="3693">
                  <c:v>0.60968379446640319</c:v>
                </c:pt>
                <c:pt idx="3694">
                  <c:v>0.60968379446640319</c:v>
                </c:pt>
                <c:pt idx="3695">
                  <c:v>0.60968379446640319</c:v>
                </c:pt>
                <c:pt idx="3696">
                  <c:v>0.60968379446640319</c:v>
                </c:pt>
                <c:pt idx="3697">
                  <c:v>0.60968379446640319</c:v>
                </c:pt>
                <c:pt idx="3698">
                  <c:v>0.60968379446640319</c:v>
                </c:pt>
                <c:pt idx="3699">
                  <c:v>0.60968379446640319</c:v>
                </c:pt>
                <c:pt idx="3700">
                  <c:v>0.60968379446640319</c:v>
                </c:pt>
                <c:pt idx="3701">
                  <c:v>0.60968379446640319</c:v>
                </c:pt>
                <c:pt idx="3702">
                  <c:v>0.61956521739130432</c:v>
                </c:pt>
                <c:pt idx="3703">
                  <c:v>0.61956521739130432</c:v>
                </c:pt>
                <c:pt idx="3704">
                  <c:v>0.61956521739130432</c:v>
                </c:pt>
                <c:pt idx="3705">
                  <c:v>0.61956521739130432</c:v>
                </c:pt>
                <c:pt idx="3706">
                  <c:v>0.61956521739130432</c:v>
                </c:pt>
                <c:pt idx="3707">
                  <c:v>0.61956521739130432</c:v>
                </c:pt>
                <c:pt idx="3708">
                  <c:v>0.61956521739130432</c:v>
                </c:pt>
                <c:pt idx="3709">
                  <c:v>0.61956521739130432</c:v>
                </c:pt>
                <c:pt idx="3710">
                  <c:v>0.61956521739130432</c:v>
                </c:pt>
                <c:pt idx="3711">
                  <c:v>0.61956521739130432</c:v>
                </c:pt>
                <c:pt idx="3712">
                  <c:v>0.61956521739130432</c:v>
                </c:pt>
                <c:pt idx="3713">
                  <c:v>0.61956521739130432</c:v>
                </c:pt>
                <c:pt idx="3714">
                  <c:v>0.61956521739130432</c:v>
                </c:pt>
                <c:pt idx="3715">
                  <c:v>0.61956521739130432</c:v>
                </c:pt>
                <c:pt idx="3716">
                  <c:v>0.61956521739130432</c:v>
                </c:pt>
                <c:pt idx="3717">
                  <c:v>0.61956521739130432</c:v>
                </c:pt>
                <c:pt idx="3718">
                  <c:v>0.61956521739130432</c:v>
                </c:pt>
                <c:pt idx="3719">
                  <c:v>0.61956521739130432</c:v>
                </c:pt>
                <c:pt idx="3720">
                  <c:v>0.61956521739130432</c:v>
                </c:pt>
                <c:pt idx="3721">
                  <c:v>0.61956521739130432</c:v>
                </c:pt>
                <c:pt idx="3722">
                  <c:v>0.61956521739130432</c:v>
                </c:pt>
                <c:pt idx="3723">
                  <c:v>0.61956521739130432</c:v>
                </c:pt>
                <c:pt idx="3724">
                  <c:v>0.61956521739130432</c:v>
                </c:pt>
                <c:pt idx="3725">
                  <c:v>0.61956521739130432</c:v>
                </c:pt>
                <c:pt idx="3726">
                  <c:v>0.61956521739130432</c:v>
                </c:pt>
                <c:pt idx="3727">
                  <c:v>0.61956521739130432</c:v>
                </c:pt>
                <c:pt idx="3728">
                  <c:v>0.61956521739130432</c:v>
                </c:pt>
                <c:pt idx="3729">
                  <c:v>0.61956521739130432</c:v>
                </c:pt>
                <c:pt idx="3730">
                  <c:v>0.61956521739130432</c:v>
                </c:pt>
                <c:pt idx="3731">
                  <c:v>0.61956521739130432</c:v>
                </c:pt>
                <c:pt idx="3732">
                  <c:v>0.61956521739130432</c:v>
                </c:pt>
                <c:pt idx="3733">
                  <c:v>0.61956521739130432</c:v>
                </c:pt>
                <c:pt idx="3734">
                  <c:v>0.61956521739130432</c:v>
                </c:pt>
                <c:pt idx="3735">
                  <c:v>0.61956521739130432</c:v>
                </c:pt>
                <c:pt idx="3736">
                  <c:v>0.61956521739130432</c:v>
                </c:pt>
                <c:pt idx="3737">
                  <c:v>0.61956521739130432</c:v>
                </c:pt>
                <c:pt idx="3738">
                  <c:v>0.61956521739130432</c:v>
                </c:pt>
                <c:pt idx="3739">
                  <c:v>0.61956521739130432</c:v>
                </c:pt>
                <c:pt idx="3740">
                  <c:v>0.61956521739130432</c:v>
                </c:pt>
                <c:pt idx="3741">
                  <c:v>0.61956521739130432</c:v>
                </c:pt>
                <c:pt idx="3742">
                  <c:v>0.61956521739130432</c:v>
                </c:pt>
                <c:pt idx="3743">
                  <c:v>0.61956521739130432</c:v>
                </c:pt>
                <c:pt idx="3744">
                  <c:v>0.61956521739130432</c:v>
                </c:pt>
                <c:pt idx="3745">
                  <c:v>0.61956521739130432</c:v>
                </c:pt>
                <c:pt idx="3746">
                  <c:v>0.61956521739130432</c:v>
                </c:pt>
                <c:pt idx="3747">
                  <c:v>0.61956521739130432</c:v>
                </c:pt>
                <c:pt idx="3748">
                  <c:v>0.61956521739130432</c:v>
                </c:pt>
                <c:pt idx="3749">
                  <c:v>0.61956521739130432</c:v>
                </c:pt>
                <c:pt idx="3750">
                  <c:v>0.61956521739130432</c:v>
                </c:pt>
                <c:pt idx="3751">
                  <c:v>0.61956521739130432</c:v>
                </c:pt>
                <c:pt idx="3752">
                  <c:v>0.61956521739130432</c:v>
                </c:pt>
                <c:pt idx="3753">
                  <c:v>0.61956521739130432</c:v>
                </c:pt>
                <c:pt idx="3754">
                  <c:v>0.61956521739130432</c:v>
                </c:pt>
                <c:pt idx="3755">
                  <c:v>0.61956521739130432</c:v>
                </c:pt>
                <c:pt idx="3756">
                  <c:v>0.61956521739130432</c:v>
                </c:pt>
                <c:pt idx="3757">
                  <c:v>0.61956521739130432</c:v>
                </c:pt>
                <c:pt idx="3758">
                  <c:v>0.61956521739130432</c:v>
                </c:pt>
                <c:pt idx="3759">
                  <c:v>0.61956521739130432</c:v>
                </c:pt>
                <c:pt idx="3760">
                  <c:v>0.61956521739130432</c:v>
                </c:pt>
                <c:pt idx="3761">
                  <c:v>0.61956521739130432</c:v>
                </c:pt>
                <c:pt idx="3762">
                  <c:v>0.61989459815546777</c:v>
                </c:pt>
                <c:pt idx="3763">
                  <c:v>0.61989459815546777</c:v>
                </c:pt>
                <c:pt idx="3764">
                  <c:v>0.6202239789196311</c:v>
                </c:pt>
                <c:pt idx="3765">
                  <c:v>0.6202239789196311</c:v>
                </c:pt>
                <c:pt idx="3766">
                  <c:v>0.63125823451910412</c:v>
                </c:pt>
                <c:pt idx="3767">
                  <c:v>0.63125823451910412</c:v>
                </c:pt>
                <c:pt idx="3768">
                  <c:v>0.63125823451910412</c:v>
                </c:pt>
                <c:pt idx="3769">
                  <c:v>0.63125823451910412</c:v>
                </c:pt>
                <c:pt idx="3770">
                  <c:v>0.63125823451910412</c:v>
                </c:pt>
                <c:pt idx="3771">
                  <c:v>0.63125823451910412</c:v>
                </c:pt>
                <c:pt idx="3772">
                  <c:v>0.63125823451910412</c:v>
                </c:pt>
                <c:pt idx="3773">
                  <c:v>0.63125823451910412</c:v>
                </c:pt>
                <c:pt idx="3774">
                  <c:v>0.63125823451910412</c:v>
                </c:pt>
                <c:pt idx="3775">
                  <c:v>0.63125823451910412</c:v>
                </c:pt>
                <c:pt idx="3776">
                  <c:v>0.63125823451910412</c:v>
                </c:pt>
                <c:pt idx="3777">
                  <c:v>0.63125823451910412</c:v>
                </c:pt>
                <c:pt idx="3778">
                  <c:v>0.63125823451910412</c:v>
                </c:pt>
                <c:pt idx="3779">
                  <c:v>0.63125823451910412</c:v>
                </c:pt>
                <c:pt idx="3780">
                  <c:v>0.63125823451910412</c:v>
                </c:pt>
                <c:pt idx="3781">
                  <c:v>0.63125823451910412</c:v>
                </c:pt>
                <c:pt idx="3782">
                  <c:v>0.63125823451910412</c:v>
                </c:pt>
                <c:pt idx="3783">
                  <c:v>0.63125823451910412</c:v>
                </c:pt>
                <c:pt idx="3784">
                  <c:v>0.63125823451910412</c:v>
                </c:pt>
                <c:pt idx="3785">
                  <c:v>0.63125823451910412</c:v>
                </c:pt>
                <c:pt idx="3786">
                  <c:v>0.63125823451910412</c:v>
                </c:pt>
                <c:pt idx="3787">
                  <c:v>0.63125823451910412</c:v>
                </c:pt>
                <c:pt idx="3788">
                  <c:v>0.63125823451910412</c:v>
                </c:pt>
                <c:pt idx="3789">
                  <c:v>0.63125823451910412</c:v>
                </c:pt>
                <c:pt idx="3790">
                  <c:v>0.63125823451910412</c:v>
                </c:pt>
                <c:pt idx="3791">
                  <c:v>0.63125823451910412</c:v>
                </c:pt>
                <c:pt idx="3792">
                  <c:v>0.63125823451910412</c:v>
                </c:pt>
                <c:pt idx="3793">
                  <c:v>0.63125823451910412</c:v>
                </c:pt>
                <c:pt idx="3794">
                  <c:v>0.63125823451910412</c:v>
                </c:pt>
                <c:pt idx="3795">
                  <c:v>0.63125823451910412</c:v>
                </c:pt>
                <c:pt idx="3796">
                  <c:v>0.63125823451910412</c:v>
                </c:pt>
                <c:pt idx="3797">
                  <c:v>0.63125823451910412</c:v>
                </c:pt>
                <c:pt idx="3798">
                  <c:v>0.63125823451910412</c:v>
                </c:pt>
                <c:pt idx="3799">
                  <c:v>0.63125823451910412</c:v>
                </c:pt>
                <c:pt idx="3800">
                  <c:v>0.63125823451910412</c:v>
                </c:pt>
                <c:pt idx="3801">
                  <c:v>0.63125823451910412</c:v>
                </c:pt>
                <c:pt idx="3802">
                  <c:v>0.63125823451910412</c:v>
                </c:pt>
                <c:pt idx="3803">
                  <c:v>0.63125823451910412</c:v>
                </c:pt>
                <c:pt idx="3804">
                  <c:v>0.63125823451910412</c:v>
                </c:pt>
                <c:pt idx="3805">
                  <c:v>0.63125823451910412</c:v>
                </c:pt>
                <c:pt idx="3806">
                  <c:v>0.63125823451910412</c:v>
                </c:pt>
                <c:pt idx="3807">
                  <c:v>0.63125823451910412</c:v>
                </c:pt>
                <c:pt idx="3808">
                  <c:v>0.63125823451910412</c:v>
                </c:pt>
                <c:pt idx="3809">
                  <c:v>0.63125823451910412</c:v>
                </c:pt>
                <c:pt idx="3810">
                  <c:v>0.63125823451910412</c:v>
                </c:pt>
                <c:pt idx="3811">
                  <c:v>0.63125823451910412</c:v>
                </c:pt>
                <c:pt idx="3812">
                  <c:v>0.63125823451910412</c:v>
                </c:pt>
                <c:pt idx="3813">
                  <c:v>0.63125823451910412</c:v>
                </c:pt>
                <c:pt idx="3814">
                  <c:v>0.63125823451910412</c:v>
                </c:pt>
                <c:pt idx="3815">
                  <c:v>0.63125823451910412</c:v>
                </c:pt>
                <c:pt idx="3816">
                  <c:v>0.63125823451910412</c:v>
                </c:pt>
                <c:pt idx="3817">
                  <c:v>0.63125823451910412</c:v>
                </c:pt>
                <c:pt idx="3818">
                  <c:v>0.63125823451910412</c:v>
                </c:pt>
                <c:pt idx="3819">
                  <c:v>0.63125823451910412</c:v>
                </c:pt>
                <c:pt idx="3820">
                  <c:v>0.63125823451910412</c:v>
                </c:pt>
                <c:pt idx="3821">
                  <c:v>0.63125823451910412</c:v>
                </c:pt>
                <c:pt idx="3822">
                  <c:v>0.63125823451910412</c:v>
                </c:pt>
                <c:pt idx="3823">
                  <c:v>0.63125823451910412</c:v>
                </c:pt>
                <c:pt idx="3824">
                  <c:v>0.63125823451910412</c:v>
                </c:pt>
                <c:pt idx="3825">
                  <c:v>0.63125823451910412</c:v>
                </c:pt>
                <c:pt idx="3826">
                  <c:v>0.63125823451910412</c:v>
                </c:pt>
                <c:pt idx="3827">
                  <c:v>0.63125823451910412</c:v>
                </c:pt>
                <c:pt idx="3828">
                  <c:v>0.63125823451910412</c:v>
                </c:pt>
                <c:pt idx="3829">
                  <c:v>0.63125823451910412</c:v>
                </c:pt>
                <c:pt idx="3830">
                  <c:v>0.63125823451910412</c:v>
                </c:pt>
                <c:pt idx="3831">
                  <c:v>0.63125823451910412</c:v>
                </c:pt>
                <c:pt idx="3832">
                  <c:v>0.63125823451910412</c:v>
                </c:pt>
                <c:pt idx="3833">
                  <c:v>0.63257575757575757</c:v>
                </c:pt>
                <c:pt idx="3834">
                  <c:v>0.63257575757575757</c:v>
                </c:pt>
                <c:pt idx="3835">
                  <c:v>0.63257575757575757</c:v>
                </c:pt>
                <c:pt idx="3836">
                  <c:v>0.63257575757575757</c:v>
                </c:pt>
                <c:pt idx="3837">
                  <c:v>0.63257575757575757</c:v>
                </c:pt>
                <c:pt idx="3838">
                  <c:v>0.63257575757575757</c:v>
                </c:pt>
                <c:pt idx="3839">
                  <c:v>0.63257575757575757</c:v>
                </c:pt>
                <c:pt idx="3840">
                  <c:v>0.63257575757575757</c:v>
                </c:pt>
                <c:pt idx="3841">
                  <c:v>0.63274044795783924</c:v>
                </c:pt>
                <c:pt idx="3842">
                  <c:v>0.6329051383399209</c:v>
                </c:pt>
                <c:pt idx="3843">
                  <c:v>0.64608036890645582</c:v>
                </c:pt>
                <c:pt idx="3844">
                  <c:v>0.64608036890645582</c:v>
                </c:pt>
                <c:pt idx="3845">
                  <c:v>0.64608036890645582</c:v>
                </c:pt>
                <c:pt idx="3846">
                  <c:v>0.64608036890645582</c:v>
                </c:pt>
                <c:pt idx="3847">
                  <c:v>0.64608036890645582</c:v>
                </c:pt>
                <c:pt idx="3848">
                  <c:v>0.64608036890645582</c:v>
                </c:pt>
                <c:pt idx="3849">
                  <c:v>0.64608036890645582</c:v>
                </c:pt>
                <c:pt idx="3850">
                  <c:v>0.64608036890645582</c:v>
                </c:pt>
                <c:pt idx="3851">
                  <c:v>0.64608036890645582</c:v>
                </c:pt>
                <c:pt idx="3852">
                  <c:v>0.64608036890645582</c:v>
                </c:pt>
                <c:pt idx="3853">
                  <c:v>0.64608036890645582</c:v>
                </c:pt>
                <c:pt idx="3854">
                  <c:v>0.64608036890645582</c:v>
                </c:pt>
                <c:pt idx="3855">
                  <c:v>0.64608036890645582</c:v>
                </c:pt>
                <c:pt idx="3856">
                  <c:v>0.64608036890645582</c:v>
                </c:pt>
                <c:pt idx="3857">
                  <c:v>0.64608036890645582</c:v>
                </c:pt>
                <c:pt idx="3858">
                  <c:v>0.64608036890645582</c:v>
                </c:pt>
                <c:pt idx="3859">
                  <c:v>0.64608036890645582</c:v>
                </c:pt>
                <c:pt idx="3860">
                  <c:v>0.64608036890645582</c:v>
                </c:pt>
                <c:pt idx="3861">
                  <c:v>0.64608036890645582</c:v>
                </c:pt>
                <c:pt idx="3862">
                  <c:v>0.64608036890645582</c:v>
                </c:pt>
                <c:pt idx="3863">
                  <c:v>0.64608036890645582</c:v>
                </c:pt>
                <c:pt idx="3864">
                  <c:v>0.64608036890645582</c:v>
                </c:pt>
                <c:pt idx="3865">
                  <c:v>0.64608036890645582</c:v>
                </c:pt>
                <c:pt idx="3866">
                  <c:v>0.64608036890645582</c:v>
                </c:pt>
                <c:pt idx="3867">
                  <c:v>0.64608036890645582</c:v>
                </c:pt>
                <c:pt idx="3868">
                  <c:v>0.64608036890645582</c:v>
                </c:pt>
                <c:pt idx="3869">
                  <c:v>0.64608036890645582</c:v>
                </c:pt>
                <c:pt idx="3870">
                  <c:v>0.64608036890645582</c:v>
                </c:pt>
                <c:pt idx="3871">
                  <c:v>0.64608036890645582</c:v>
                </c:pt>
                <c:pt idx="3872">
                  <c:v>0.64608036890645582</c:v>
                </c:pt>
                <c:pt idx="3873">
                  <c:v>0.64608036890645582</c:v>
                </c:pt>
                <c:pt idx="3874">
                  <c:v>0.64608036890645582</c:v>
                </c:pt>
                <c:pt idx="3875">
                  <c:v>0.64608036890645582</c:v>
                </c:pt>
                <c:pt idx="3876">
                  <c:v>0.64608036890645582</c:v>
                </c:pt>
                <c:pt idx="3877">
                  <c:v>0.64608036890645582</c:v>
                </c:pt>
                <c:pt idx="3878">
                  <c:v>0.64608036890645582</c:v>
                </c:pt>
                <c:pt idx="3879">
                  <c:v>0.64608036890645582</c:v>
                </c:pt>
                <c:pt idx="3880">
                  <c:v>0.64608036890645582</c:v>
                </c:pt>
                <c:pt idx="3881">
                  <c:v>0.64608036890645582</c:v>
                </c:pt>
                <c:pt idx="3882">
                  <c:v>0.64608036890645582</c:v>
                </c:pt>
                <c:pt idx="3883">
                  <c:v>0.64608036890645582</c:v>
                </c:pt>
                <c:pt idx="3884">
                  <c:v>0.64608036890645582</c:v>
                </c:pt>
                <c:pt idx="3885">
                  <c:v>0.64608036890645582</c:v>
                </c:pt>
                <c:pt idx="3886">
                  <c:v>0.64608036890645582</c:v>
                </c:pt>
                <c:pt idx="3887">
                  <c:v>0.64608036890645582</c:v>
                </c:pt>
                <c:pt idx="3888">
                  <c:v>0.64608036890645582</c:v>
                </c:pt>
                <c:pt idx="3889">
                  <c:v>0.64608036890645582</c:v>
                </c:pt>
                <c:pt idx="3890">
                  <c:v>0.64608036890645582</c:v>
                </c:pt>
                <c:pt idx="3891">
                  <c:v>0.64608036890645582</c:v>
                </c:pt>
                <c:pt idx="3892">
                  <c:v>0.64608036890645582</c:v>
                </c:pt>
                <c:pt idx="3893">
                  <c:v>0.64608036890645582</c:v>
                </c:pt>
                <c:pt idx="3894">
                  <c:v>0.64608036890645582</c:v>
                </c:pt>
                <c:pt idx="3895">
                  <c:v>0.64608036890645582</c:v>
                </c:pt>
                <c:pt idx="3896">
                  <c:v>0.64608036890645582</c:v>
                </c:pt>
                <c:pt idx="3897">
                  <c:v>0.64608036890645582</c:v>
                </c:pt>
                <c:pt idx="3898">
                  <c:v>0.64608036890645582</c:v>
                </c:pt>
                <c:pt idx="3899">
                  <c:v>0.64608036890645582</c:v>
                </c:pt>
                <c:pt idx="3900">
                  <c:v>0.64608036890645582</c:v>
                </c:pt>
                <c:pt idx="3901">
                  <c:v>0.64608036890645582</c:v>
                </c:pt>
                <c:pt idx="3902">
                  <c:v>0.64608036890645582</c:v>
                </c:pt>
                <c:pt idx="3903">
                  <c:v>0.64608036890645582</c:v>
                </c:pt>
                <c:pt idx="3904">
                  <c:v>0.64608036890645582</c:v>
                </c:pt>
                <c:pt idx="3905">
                  <c:v>0.64608036890645582</c:v>
                </c:pt>
                <c:pt idx="3906">
                  <c:v>0.64608036890645582</c:v>
                </c:pt>
                <c:pt idx="3907">
                  <c:v>0.64608036890645582</c:v>
                </c:pt>
                <c:pt idx="3908">
                  <c:v>0.64608036890645582</c:v>
                </c:pt>
                <c:pt idx="3909">
                  <c:v>0.64608036890645582</c:v>
                </c:pt>
                <c:pt idx="3910">
                  <c:v>0.64608036890645582</c:v>
                </c:pt>
                <c:pt idx="3911">
                  <c:v>0.64608036890645582</c:v>
                </c:pt>
                <c:pt idx="3912">
                  <c:v>0.64608036890645582</c:v>
                </c:pt>
                <c:pt idx="3913">
                  <c:v>0.64608036890645582</c:v>
                </c:pt>
                <c:pt idx="3914">
                  <c:v>0.64608036890645582</c:v>
                </c:pt>
                <c:pt idx="3915">
                  <c:v>0.64608036890645582</c:v>
                </c:pt>
                <c:pt idx="3916">
                  <c:v>0.64608036890645582</c:v>
                </c:pt>
                <c:pt idx="3917">
                  <c:v>0.64608036890645582</c:v>
                </c:pt>
                <c:pt idx="3918">
                  <c:v>0.64608036890645582</c:v>
                </c:pt>
                <c:pt idx="3919">
                  <c:v>0.64608036890645582</c:v>
                </c:pt>
                <c:pt idx="3920">
                  <c:v>0.64608036890645582</c:v>
                </c:pt>
                <c:pt idx="3921">
                  <c:v>0.64608036890645582</c:v>
                </c:pt>
                <c:pt idx="3922">
                  <c:v>0.64608036890645582</c:v>
                </c:pt>
                <c:pt idx="3923">
                  <c:v>0.64690382081686426</c:v>
                </c:pt>
                <c:pt idx="3924">
                  <c:v>0.64690382081686426</c:v>
                </c:pt>
                <c:pt idx="3925">
                  <c:v>0.64690382081686426</c:v>
                </c:pt>
                <c:pt idx="3926">
                  <c:v>0.64690382081686426</c:v>
                </c:pt>
                <c:pt idx="3927">
                  <c:v>0.64690382081686426</c:v>
                </c:pt>
                <c:pt idx="3928">
                  <c:v>0.65019762845849804</c:v>
                </c:pt>
                <c:pt idx="3929">
                  <c:v>0.65019762845849804</c:v>
                </c:pt>
                <c:pt idx="3930">
                  <c:v>0.65019762845849804</c:v>
                </c:pt>
                <c:pt idx="3931">
                  <c:v>0.65019762845849804</c:v>
                </c:pt>
                <c:pt idx="3932">
                  <c:v>0.65019762845849804</c:v>
                </c:pt>
                <c:pt idx="3933">
                  <c:v>0.65019762845849804</c:v>
                </c:pt>
                <c:pt idx="3934">
                  <c:v>0.65019762845849804</c:v>
                </c:pt>
                <c:pt idx="3935">
                  <c:v>0.65019762845849804</c:v>
                </c:pt>
                <c:pt idx="3936">
                  <c:v>0.65019762845849804</c:v>
                </c:pt>
                <c:pt idx="3937">
                  <c:v>0.65019762845849804</c:v>
                </c:pt>
                <c:pt idx="3938">
                  <c:v>0.65019762845849804</c:v>
                </c:pt>
                <c:pt idx="3939">
                  <c:v>0.65019762845849804</c:v>
                </c:pt>
                <c:pt idx="3940">
                  <c:v>0.65019762845849804</c:v>
                </c:pt>
                <c:pt idx="3941">
                  <c:v>0.65019762845849804</c:v>
                </c:pt>
                <c:pt idx="3942">
                  <c:v>0.65019762845849804</c:v>
                </c:pt>
                <c:pt idx="3943">
                  <c:v>0.65019762845849804</c:v>
                </c:pt>
                <c:pt idx="3944">
                  <c:v>0.65019762845849804</c:v>
                </c:pt>
                <c:pt idx="3945">
                  <c:v>0.65019762845849804</c:v>
                </c:pt>
                <c:pt idx="3946">
                  <c:v>0.65019762845849804</c:v>
                </c:pt>
                <c:pt idx="3947">
                  <c:v>0.65019762845849804</c:v>
                </c:pt>
                <c:pt idx="3948">
                  <c:v>0.66534914361001318</c:v>
                </c:pt>
                <c:pt idx="3949">
                  <c:v>0.66534914361001318</c:v>
                </c:pt>
                <c:pt idx="3950">
                  <c:v>0.66534914361001318</c:v>
                </c:pt>
                <c:pt idx="3951">
                  <c:v>0.66534914361001318</c:v>
                </c:pt>
                <c:pt idx="3952">
                  <c:v>0.66534914361001318</c:v>
                </c:pt>
                <c:pt idx="3953">
                  <c:v>0.66534914361001318</c:v>
                </c:pt>
                <c:pt idx="3954">
                  <c:v>0.66534914361001318</c:v>
                </c:pt>
                <c:pt idx="3955">
                  <c:v>0.66534914361001318</c:v>
                </c:pt>
                <c:pt idx="3956">
                  <c:v>0.66534914361001318</c:v>
                </c:pt>
                <c:pt idx="3957">
                  <c:v>0.66534914361001318</c:v>
                </c:pt>
                <c:pt idx="3958">
                  <c:v>0.66534914361001318</c:v>
                </c:pt>
                <c:pt idx="3959">
                  <c:v>0.66534914361001318</c:v>
                </c:pt>
                <c:pt idx="3960">
                  <c:v>0.66534914361001318</c:v>
                </c:pt>
                <c:pt idx="3961">
                  <c:v>0.66534914361001318</c:v>
                </c:pt>
                <c:pt idx="3962">
                  <c:v>0.66534914361001318</c:v>
                </c:pt>
                <c:pt idx="3963">
                  <c:v>0.66534914361001318</c:v>
                </c:pt>
                <c:pt idx="3964">
                  <c:v>0.66534914361001318</c:v>
                </c:pt>
                <c:pt idx="3965">
                  <c:v>0.66534914361001318</c:v>
                </c:pt>
                <c:pt idx="3966">
                  <c:v>0.66534914361001318</c:v>
                </c:pt>
                <c:pt idx="3967">
                  <c:v>0.66534914361001318</c:v>
                </c:pt>
                <c:pt idx="3968">
                  <c:v>0.66534914361001318</c:v>
                </c:pt>
                <c:pt idx="3969">
                  <c:v>0.66534914361001318</c:v>
                </c:pt>
                <c:pt idx="3970">
                  <c:v>0.66534914361001318</c:v>
                </c:pt>
                <c:pt idx="3971">
                  <c:v>0.66534914361001318</c:v>
                </c:pt>
                <c:pt idx="3972">
                  <c:v>0.66534914361001318</c:v>
                </c:pt>
                <c:pt idx="3973">
                  <c:v>0.66534914361001318</c:v>
                </c:pt>
                <c:pt idx="3974">
                  <c:v>0.66534914361001318</c:v>
                </c:pt>
                <c:pt idx="3975">
                  <c:v>0.66534914361001318</c:v>
                </c:pt>
                <c:pt idx="3976">
                  <c:v>0.66534914361001318</c:v>
                </c:pt>
                <c:pt idx="3977">
                  <c:v>0.66534914361001318</c:v>
                </c:pt>
                <c:pt idx="3978">
                  <c:v>0.66534914361001318</c:v>
                </c:pt>
                <c:pt idx="3979">
                  <c:v>0.66534914361001318</c:v>
                </c:pt>
                <c:pt idx="3980">
                  <c:v>0.66534914361001318</c:v>
                </c:pt>
                <c:pt idx="3981">
                  <c:v>0.66534914361001318</c:v>
                </c:pt>
                <c:pt idx="3982">
                  <c:v>0.66534914361001318</c:v>
                </c:pt>
                <c:pt idx="3983">
                  <c:v>0.66534914361001318</c:v>
                </c:pt>
                <c:pt idx="3984">
                  <c:v>0.66534914361001318</c:v>
                </c:pt>
                <c:pt idx="3985">
                  <c:v>0.66534914361001318</c:v>
                </c:pt>
                <c:pt idx="3986">
                  <c:v>0.66534914361001318</c:v>
                </c:pt>
                <c:pt idx="3987">
                  <c:v>0.66534914361001318</c:v>
                </c:pt>
                <c:pt idx="3988">
                  <c:v>0.66534914361001318</c:v>
                </c:pt>
                <c:pt idx="3989">
                  <c:v>0.66534914361001318</c:v>
                </c:pt>
                <c:pt idx="3990">
                  <c:v>0.66534914361001318</c:v>
                </c:pt>
                <c:pt idx="3991">
                  <c:v>0.66534914361001318</c:v>
                </c:pt>
                <c:pt idx="3992">
                  <c:v>0.66534914361001318</c:v>
                </c:pt>
                <c:pt idx="3993">
                  <c:v>0.66534914361001318</c:v>
                </c:pt>
                <c:pt idx="3994">
                  <c:v>0.66534914361001318</c:v>
                </c:pt>
                <c:pt idx="3995">
                  <c:v>0.66534914361001318</c:v>
                </c:pt>
                <c:pt idx="3996">
                  <c:v>0.66534914361001318</c:v>
                </c:pt>
                <c:pt idx="3997">
                  <c:v>0.66534914361001318</c:v>
                </c:pt>
                <c:pt idx="3998">
                  <c:v>0.66534914361001318</c:v>
                </c:pt>
                <c:pt idx="3999">
                  <c:v>0.66534914361001318</c:v>
                </c:pt>
                <c:pt idx="4000">
                  <c:v>0.66534914361001318</c:v>
                </c:pt>
                <c:pt idx="4001">
                  <c:v>0.66534914361001318</c:v>
                </c:pt>
                <c:pt idx="4002">
                  <c:v>0.66534914361001318</c:v>
                </c:pt>
                <c:pt idx="4003">
                  <c:v>0.66534914361001318</c:v>
                </c:pt>
                <c:pt idx="4004">
                  <c:v>0.66534914361001318</c:v>
                </c:pt>
                <c:pt idx="4005">
                  <c:v>0.66534914361001318</c:v>
                </c:pt>
                <c:pt idx="4006">
                  <c:v>0.66534914361001318</c:v>
                </c:pt>
                <c:pt idx="4007">
                  <c:v>0.66534914361001318</c:v>
                </c:pt>
                <c:pt idx="4008">
                  <c:v>0.66534914361001318</c:v>
                </c:pt>
                <c:pt idx="4009">
                  <c:v>0.66534914361001318</c:v>
                </c:pt>
                <c:pt idx="4010">
                  <c:v>0.66534914361001318</c:v>
                </c:pt>
                <c:pt idx="4011">
                  <c:v>0.66534914361001318</c:v>
                </c:pt>
                <c:pt idx="4012">
                  <c:v>0.66534914361001318</c:v>
                </c:pt>
                <c:pt idx="4013">
                  <c:v>0.66534914361001318</c:v>
                </c:pt>
                <c:pt idx="4014">
                  <c:v>0.66534914361001318</c:v>
                </c:pt>
                <c:pt idx="4015">
                  <c:v>0.66534914361001318</c:v>
                </c:pt>
                <c:pt idx="4016">
                  <c:v>0.66534914361001318</c:v>
                </c:pt>
                <c:pt idx="4017">
                  <c:v>0.66534914361001318</c:v>
                </c:pt>
                <c:pt idx="4018">
                  <c:v>0.66534914361001318</c:v>
                </c:pt>
                <c:pt idx="4019">
                  <c:v>0.66534914361001318</c:v>
                </c:pt>
                <c:pt idx="4020">
                  <c:v>0.66534914361001318</c:v>
                </c:pt>
                <c:pt idx="4021">
                  <c:v>0.66534914361001318</c:v>
                </c:pt>
                <c:pt idx="4022">
                  <c:v>0.66534914361001318</c:v>
                </c:pt>
                <c:pt idx="4023">
                  <c:v>0.66534914361001318</c:v>
                </c:pt>
                <c:pt idx="4024">
                  <c:v>0.66534914361001318</c:v>
                </c:pt>
                <c:pt idx="4025">
                  <c:v>0.66534914361001318</c:v>
                </c:pt>
                <c:pt idx="4026">
                  <c:v>0.66534914361001318</c:v>
                </c:pt>
                <c:pt idx="4027">
                  <c:v>0.66534914361001318</c:v>
                </c:pt>
                <c:pt idx="4028">
                  <c:v>0.66534914361001318</c:v>
                </c:pt>
                <c:pt idx="4029">
                  <c:v>0.66534914361001318</c:v>
                </c:pt>
                <c:pt idx="4030">
                  <c:v>0.66534914361001318</c:v>
                </c:pt>
                <c:pt idx="4031">
                  <c:v>0.66534914361001318</c:v>
                </c:pt>
                <c:pt idx="4032">
                  <c:v>0.66534914361001318</c:v>
                </c:pt>
                <c:pt idx="4033">
                  <c:v>0.66534914361001318</c:v>
                </c:pt>
                <c:pt idx="4034">
                  <c:v>0.66534914361001318</c:v>
                </c:pt>
                <c:pt idx="4035">
                  <c:v>0.66534914361001318</c:v>
                </c:pt>
                <c:pt idx="4036">
                  <c:v>0.66534914361001318</c:v>
                </c:pt>
                <c:pt idx="4037">
                  <c:v>0.66534914361001318</c:v>
                </c:pt>
                <c:pt idx="4038">
                  <c:v>0.66534914361001318</c:v>
                </c:pt>
                <c:pt idx="4039">
                  <c:v>0.66534914361001318</c:v>
                </c:pt>
                <c:pt idx="4040">
                  <c:v>0.66551383399209485</c:v>
                </c:pt>
                <c:pt idx="4041">
                  <c:v>0.67473649538866931</c:v>
                </c:pt>
                <c:pt idx="4042">
                  <c:v>0.67473649538866931</c:v>
                </c:pt>
                <c:pt idx="4043">
                  <c:v>0.67473649538866931</c:v>
                </c:pt>
                <c:pt idx="4044">
                  <c:v>0.67473649538866931</c:v>
                </c:pt>
                <c:pt idx="4045">
                  <c:v>0.67473649538866931</c:v>
                </c:pt>
                <c:pt idx="4046">
                  <c:v>0.67473649538866931</c:v>
                </c:pt>
                <c:pt idx="4047">
                  <c:v>0.67473649538866931</c:v>
                </c:pt>
                <c:pt idx="4048">
                  <c:v>0.67473649538866931</c:v>
                </c:pt>
                <c:pt idx="4049">
                  <c:v>0.67473649538866931</c:v>
                </c:pt>
                <c:pt idx="4050">
                  <c:v>0.67473649538866931</c:v>
                </c:pt>
                <c:pt idx="4051">
                  <c:v>0.67473649538866931</c:v>
                </c:pt>
                <c:pt idx="4052">
                  <c:v>0.67473649538866931</c:v>
                </c:pt>
                <c:pt idx="4053">
                  <c:v>0.67473649538866931</c:v>
                </c:pt>
                <c:pt idx="4054">
                  <c:v>0.67473649538866931</c:v>
                </c:pt>
                <c:pt idx="4055">
                  <c:v>0.67473649538866931</c:v>
                </c:pt>
                <c:pt idx="4056">
                  <c:v>0.67473649538866931</c:v>
                </c:pt>
                <c:pt idx="4057">
                  <c:v>0.67473649538866931</c:v>
                </c:pt>
                <c:pt idx="4058">
                  <c:v>0.67473649538866931</c:v>
                </c:pt>
                <c:pt idx="4059">
                  <c:v>0.67473649538866931</c:v>
                </c:pt>
                <c:pt idx="4060">
                  <c:v>0.67473649538866931</c:v>
                </c:pt>
                <c:pt idx="4061">
                  <c:v>0.67473649538866931</c:v>
                </c:pt>
                <c:pt idx="4062">
                  <c:v>0.67473649538866931</c:v>
                </c:pt>
                <c:pt idx="4063">
                  <c:v>0.67473649538866931</c:v>
                </c:pt>
                <c:pt idx="4064">
                  <c:v>0.67473649538866931</c:v>
                </c:pt>
                <c:pt idx="4065">
                  <c:v>0.67473649538866931</c:v>
                </c:pt>
                <c:pt idx="4066">
                  <c:v>0.67473649538866931</c:v>
                </c:pt>
                <c:pt idx="4067">
                  <c:v>0.67473649538866931</c:v>
                </c:pt>
                <c:pt idx="4068">
                  <c:v>0.67473649538866931</c:v>
                </c:pt>
                <c:pt idx="4069">
                  <c:v>0.67473649538866931</c:v>
                </c:pt>
                <c:pt idx="4070">
                  <c:v>0.67473649538866931</c:v>
                </c:pt>
                <c:pt idx="4071">
                  <c:v>0.67473649538866931</c:v>
                </c:pt>
                <c:pt idx="4072">
                  <c:v>0.67473649538866931</c:v>
                </c:pt>
                <c:pt idx="4073">
                  <c:v>0.67473649538866931</c:v>
                </c:pt>
                <c:pt idx="4074">
                  <c:v>0.67473649538866931</c:v>
                </c:pt>
                <c:pt idx="4075">
                  <c:v>0.67473649538866931</c:v>
                </c:pt>
                <c:pt idx="4076">
                  <c:v>0.67473649538866931</c:v>
                </c:pt>
                <c:pt idx="4077">
                  <c:v>0.67473649538866931</c:v>
                </c:pt>
                <c:pt idx="4078">
                  <c:v>0.67473649538866931</c:v>
                </c:pt>
                <c:pt idx="4079">
                  <c:v>0.67473649538866931</c:v>
                </c:pt>
                <c:pt idx="4080">
                  <c:v>0.67473649538866931</c:v>
                </c:pt>
                <c:pt idx="4081">
                  <c:v>0.67473649538866931</c:v>
                </c:pt>
                <c:pt idx="4082">
                  <c:v>0.67473649538866931</c:v>
                </c:pt>
                <c:pt idx="4083">
                  <c:v>0.67473649538866931</c:v>
                </c:pt>
                <c:pt idx="4084">
                  <c:v>0.67473649538866931</c:v>
                </c:pt>
                <c:pt idx="4085">
                  <c:v>0.67473649538866931</c:v>
                </c:pt>
                <c:pt idx="4086">
                  <c:v>0.67473649538866931</c:v>
                </c:pt>
                <c:pt idx="4087">
                  <c:v>0.67473649538866931</c:v>
                </c:pt>
                <c:pt idx="4088">
                  <c:v>0.67473649538866931</c:v>
                </c:pt>
                <c:pt idx="4089">
                  <c:v>0.67473649538866931</c:v>
                </c:pt>
                <c:pt idx="4090">
                  <c:v>0.67473649538866931</c:v>
                </c:pt>
                <c:pt idx="4091">
                  <c:v>0.67473649538866931</c:v>
                </c:pt>
                <c:pt idx="4092">
                  <c:v>0.67473649538866931</c:v>
                </c:pt>
                <c:pt idx="4093">
                  <c:v>0.67473649538866931</c:v>
                </c:pt>
                <c:pt idx="4094">
                  <c:v>0.67473649538866931</c:v>
                </c:pt>
                <c:pt idx="4095">
                  <c:v>0.67473649538866931</c:v>
                </c:pt>
                <c:pt idx="4096">
                  <c:v>0.67473649538866931</c:v>
                </c:pt>
                <c:pt idx="4097">
                  <c:v>0.68428853754940711</c:v>
                </c:pt>
                <c:pt idx="4098">
                  <c:v>0.68428853754940711</c:v>
                </c:pt>
                <c:pt idx="4099">
                  <c:v>0.68428853754940711</c:v>
                </c:pt>
                <c:pt idx="4100">
                  <c:v>0.68428853754940711</c:v>
                </c:pt>
                <c:pt idx="4101">
                  <c:v>0.68428853754940711</c:v>
                </c:pt>
                <c:pt idx="4102">
                  <c:v>0.68428853754940711</c:v>
                </c:pt>
                <c:pt idx="4103">
                  <c:v>0.68428853754940711</c:v>
                </c:pt>
                <c:pt idx="4104">
                  <c:v>0.68428853754940711</c:v>
                </c:pt>
                <c:pt idx="4105">
                  <c:v>0.68428853754940711</c:v>
                </c:pt>
                <c:pt idx="4106">
                  <c:v>0.68428853754940711</c:v>
                </c:pt>
                <c:pt idx="4107">
                  <c:v>0.68428853754940711</c:v>
                </c:pt>
                <c:pt idx="4108">
                  <c:v>0.68428853754940711</c:v>
                </c:pt>
                <c:pt idx="4109">
                  <c:v>0.68428853754940711</c:v>
                </c:pt>
                <c:pt idx="4110">
                  <c:v>0.68428853754940711</c:v>
                </c:pt>
                <c:pt idx="4111">
                  <c:v>0.68428853754940711</c:v>
                </c:pt>
                <c:pt idx="4112">
                  <c:v>0.68428853754940711</c:v>
                </c:pt>
                <c:pt idx="4113">
                  <c:v>0.68428853754940711</c:v>
                </c:pt>
                <c:pt idx="4114">
                  <c:v>0.68428853754940711</c:v>
                </c:pt>
                <c:pt idx="4115">
                  <c:v>0.68428853754940711</c:v>
                </c:pt>
                <c:pt idx="4116">
                  <c:v>0.68428853754940711</c:v>
                </c:pt>
                <c:pt idx="4117">
                  <c:v>0.68428853754940711</c:v>
                </c:pt>
                <c:pt idx="4118">
                  <c:v>0.68428853754940711</c:v>
                </c:pt>
                <c:pt idx="4119">
                  <c:v>0.68428853754940711</c:v>
                </c:pt>
                <c:pt idx="4120">
                  <c:v>0.68428853754940711</c:v>
                </c:pt>
                <c:pt idx="4121">
                  <c:v>0.68428853754940711</c:v>
                </c:pt>
                <c:pt idx="4122">
                  <c:v>0.68428853754940711</c:v>
                </c:pt>
                <c:pt idx="4123">
                  <c:v>0.68428853754940711</c:v>
                </c:pt>
                <c:pt idx="4124">
                  <c:v>0.68428853754940711</c:v>
                </c:pt>
                <c:pt idx="4125">
                  <c:v>0.68428853754940711</c:v>
                </c:pt>
                <c:pt idx="4126">
                  <c:v>0.68428853754940711</c:v>
                </c:pt>
                <c:pt idx="4127">
                  <c:v>0.68428853754940711</c:v>
                </c:pt>
                <c:pt idx="4128">
                  <c:v>0.68428853754940711</c:v>
                </c:pt>
                <c:pt idx="4129">
                  <c:v>0.68428853754940711</c:v>
                </c:pt>
                <c:pt idx="4130">
                  <c:v>0.68428853754940711</c:v>
                </c:pt>
                <c:pt idx="4131">
                  <c:v>0.68428853754940711</c:v>
                </c:pt>
                <c:pt idx="4132">
                  <c:v>0.68428853754940711</c:v>
                </c:pt>
                <c:pt idx="4133">
                  <c:v>0.68428853754940711</c:v>
                </c:pt>
                <c:pt idx="4134">
                  <c:v>0.68428853754940711</c:v>
                </c:pt>
                <c:pt idx="4135">
                  <c:v>0.68428853754940711</c:v>
                </c:pt>
                <c:pt idx="4136">
                  <c:v>0.68428853754940711</c:v>
                </c:pt>
                <c:pt idx="4137">
                  <c:v>0.68428853754940711</c:v>
                </c:pt>
                <c:pt idx="4138">
                  <c:v>0.68428853754940711</c:v>
                </c:pt>
                <c:pt idx="4139">
                  <c:v>0.68428853754940711</c:v>
                </c:pt>
                <c:pt idx="4140">
                  <c:v>0.68428853754940711</c:v>
                </c:pt>
                <c:pt idx="4141">
                  <c:v>0.68428853754940711</c:v>
                </c:pt>
                <c:pt idx="4142">
                  <c:v>0.68428853754940711</c:v>
                </c:pt>
                <c:pt idx="4143">
                  <c:v>0.68428853754940711</c:v>
                </c:pt>
                <c:pt idx="4144">
                  <c:v>0.68428853754940711</c:v>
                </c:pt>
                <c:pt idx="4145">
                  <c:v>0.68428853754940711</c:v>
                </c:pt>
                <c:pt idx="4146">
                  <c:v>0.68428853754940711</c:v>
                </c:pt>
                <c:pt idx="4147">
                  <c:v>0.68428853754940711</c:v>
                </c:pt>
                <c:pt idx="4148">
                  <c:v>0.68428853754940711</c:v>
                </c:pt>
                <c:pt idx="4149">
                  <c:v>0.68428853754940711</c:v>
                </c:pt>
                <c:pt idx="4150">
                  <c:v>0.68428853754940711</c:v>
                </c:pt>
                <c:pt idx="4151">
                  <c:v>0.68428853754940711</c:v>
                </c:pt>
                <c:pt idx="4152">
                  <c:v>0.68428853754940711</c:v>
                </c:pt>
                <c:pt idx="4153">
                  <c:v>0.68428853754940711</c:v>
                </c:pt>
                <c:pt idx="4154">
                  <c:v>0.68428853754940711</c:v>
                </c:pt>
                <c:pt idx="4155">
                  <c:v>0.68544137022397889</c:v>
                </c:pt>
                <c:pt idx="4156">
                  <c:v>0.68544137022397889</c:v>
                </c:pt>
                <c:pt idx="4157">
                  <c:v>0.68544137022397889</c:v>
                </c:pt>
                <c:pt idx="4158">
                  <c:v>0.68544137022397889</c:v>
                </c:pt>
                <c:pt idx="4159">
                  <c:v>0.68544137022397889</c:v>
                </c:pt>
                <c:pt idx="4160">
                  <c:v>0.68544137022397889</c:v>
                </c:pt>
                <c:pt idx="4161">
                  <c:v>0.68544137022397889</c:v>
                </c:pt>
                <c:pt idx="4162">
                  <c:v>0.68873517786561267</c:v>
                </c:pt>
                <c:pt idx="4163">
                  <c:v>0.68873517786561267</c:v>
                </c:pt>
                <c:pt idx="4164">
                  <c:v>0.68873517786561267</c:v>
                </c:pt>
                <c:pt idx="4165">
                  <c:v>0.68873517786561267</c:v>
                </c:pt>
                <c:pt idx="4166">
                  <c:v>0.68873517786561267</c:v>
                </c:pt>
                <c:pt idx="4167">
                  <c:v>0.68873517786561267</c:v>
                </c:pt>
                <c:pt idx="4168">
                  <c:v>0.68873517786561267</c:v>
                </c:pt>
                <c:pt idx="4169">
                  <c:v>0.68873517786561267</c:v>
                </c:pt>
                <c:pt idx="4170">
                  <c:v>0.68873517786561267</c:v>
                </c:pt>
                <c:pt idx="4171">
                  <c:v>0.68873517786561267</c:v>
                </c:pt>
                <c:pt idx="4172">
                  <c:v>0.68873517786561267</c:v>
                </c:pt>
                <c:pt idx="4173">
                  <c:v>0.68873517786561267</c:v>
                </c:pt>
                <c:pt idx="4174">
                  <c:v>0.68873517786561267</c:v>
                </c:pt>
                <c:pt idx="4175">
                  <c:v>0.68873517786561267</c:v>
                </c:pt>
                <c:pt idx="4176">
                  <c:v>0.68873517786561267</c:v>
                </c:pt>
                <c:pt idx="4177">
                  <c:v>0.68873517786561267</c:v>
                </c:pt>
                <c:pt idx="4178">
                  <c:v>0.68873517786561267</c:v>
                </c:pt>
                <c:pt idx="4179">
                  <c:v>0.68873517786561267</c:v>
                </c:pt>
                <c:pt idx="4180">
                  <c:v>0.68873517786561267</c:v>
                </c:pt>
                <c:pt idx="4181">
                  <c:v>0.68873517786561267</c:v>
                </c:pt>
                <c:pt idx="4182">
                  <c:v>0.70174571805006591</c:v>
                </c:pt>
                <c:pt idx="4183">
                  <c:v>0.70174571805006591</c:v>
                </c:pt>
                <c:pt idx="4184">
                  <c:v>0.70174571805006591</c:v>
                </c:pt>
                <c:pt idx="4185">
                  <c:v>0.70174571805006591</c:v>
                </c:pt>
                <c:pt idx="4186">
                  <c:v>0.70174571805006591</c:v>
                </c:pt>
                <c:pt idx="4187">
                  <c:v>0.70174571805006591</c:v>
                </c:pt>
                <c:pt idx="4188">
                  <c:v>0.70174571805006591</c:v>
                </c:pt>
                <c:pt idx="4189">
                  <c:v>0.70174571805006591</c:v>
                </c:pt>
                <c:pt idx="4190">
                  <c:v>0.70174571805006591</c:v>
                </c:pt>
                <c:pt idx="4191">
                  <c:v>0.70174571805006591</c:v>
                </c:pt>
                <c:pt idx="4192">
                  <c:v>0.70174571805006591</c:v>
                </c:pt>
                <c:pt idx="4193">
                  <c:v>0.70174571805006591</c:v>
                </c:pt>
                <c:pt idx="4194">
                  <c:v>0.70174571805006591</c:v>
                </c:pt>
                <c:pt idx="4195">
                  <c:v>0.70174571805006591</c:v>
                </c:pt>
                <c:pt idx="4196">
                  <c:v>0.70174571805006591</c:v>
                </c:pt>
                <c:pt idx="4197">
                  <c:v>0.70174571805006591</c:v>
                </c:pt>
                <c:pt idx="4198">
                  <c:v>0.70174571805006591</c:v>
                </c:pt>
                <c:pt idx="4199">
                  <c:v>0.70174571805006591</c:v>
                </c:pt>
                <c:pt idx="4200">
                  <c:v>0.70174571805006591</c:v>
                </c:pt>
                <c:pt idx="4201">
                  <c:v>0.70174571805006591</c:v>
                </c:pt>
                <c:pt idx="4202">
                  <c:v>0.70174571805006591</c:v>
                </c:pt>
                <c:pt idx="4203">
                  <c:v>0.70174571805006591</c:v>
                </c:pt>
                <c:pt idx="4204">
                  <c:v>0.70174571805006591</c:v>
                </c:pt>
                <c:pt idx="4205">
                  <c:v>0.70174571805006591</c:v>
                </c:pt>
                <c:pt idx="4206">
                  <c:v>0.70174571805006591</c:v>
                </c:pt>
                <c:pt idx="4207">
                  <c:v>0.70174571805006591</c:v>
                </c:pt>
                <c:pt idx="4208">
                  <c:v>0.70174571805006591</c:v>
                </c:pt>
                <c:pt idx="4209">
                  <c:v>0.70174571805006591</c:v>
                </c:pt>
                <c:pt idx="4210">
                  <c:v>0.70174571805006591</c:v>
                </c:pt>
                <c:pt idx="4211">
                  <c:v>0.70174571805006591</c:v>
                </c:pt>
                <c:pt idx="4212">
                  <c:v>0.70174571805006591</c:v>
                </c:pt>
                <c:pt idx="4213">
                  <c:v>0.70174571805006591</c:v>
                </c:pt>
                <c:pt idx="4214">
                  <c:v>0.70174571805006591</c:v>
                </c:pt>
                <c:pt idx="4215">
                  <c:v>0.70174571805006591</c:v>
                </c:pt>
                <c:pt idx="4216">
                  <c:v>0.70174571805006591</c:v>
                </c:pt>
                <c:pt idx="4217">
                  <c:v>0.70174571805006591</c:v>
                </c:pt>
                <c:pt idx="4218">
                  <c:v>0.70174571805006591</c:v>
                </c:pt>
                <c:pt idx="4219">
                  <c:v>0.70174571805006591</c:v>
                </c:pt>
                <c:pt idx="4220">
                  <c:v>0.70174571805006591</c:v>
                </c:pt>
                <c:pt idx="4221">
                  <c:v>0.70174571805006591</c:v>
                </c:pt>
                <c:pt idx="4222">
                  <c:v>0.70174571805006591</c:v>
                </c:pt>
                <c:pt idx="4223">
                  <c:v>0.70174571805006591</c:v>
                </c:pt>
                <c:pt idx="4224">
                  <c:v>0.70174571805006591</c:v>
                </c:pt>
                <c:pt idx="4225">
                  <c:v>0.70174571805006591</c:v>
                </c:pt>
                <c:pt idx="4226">
                  <c:v>0.70174571805006591</c:v>
                </c:pt>
                <c:pt idx="4227">
                  <c:v>0.70174571805006591</c:v>
                </c:pt>
                <c:pt idx="4228">
                  <c:v>0.70174571805006591</c:v>
                </c:pt>
                <c:pt idx="4229">
                  <c:v>0.70174571805006591</c:v>
                </c:pt>
                <c:pt idx="4230">
                  <c:v>0.70174571805006591</c:v>
                </c:pt>
                <c:pt idx="4231">
                  <c:v>0.70174571805006591</c:v>
                </c:pt>
                <c:pt idx="4232">
                  <c:v>0.70174571805006591</c:v>
                </c:pt>
                <c:pt idx="4233">
                  <c:v>0.70174571805006591</c:v>
                </c:pt>
                <c:pt idx="4234">
                  <c:v>0.70174571805006591</c:v>
                </c:pt>
                <c:pt idx="4235">
                  <c:v>0.70174571805006591</c:v>
                </c:pt>
                <c:pt idx="4236">
                  <c:v>0.70174571805006591</c:v>
                </c:pt>
                <c:pt idx="4237">
                  <c:v>0.70174571805006591</c:v>
                </c:pt>
                <c:pt idx="4238">
                  <c:v>0.70174571805006591</c:v>
                </c:pt>
                <c:pt idx="4239">
                  <c:v>0.70174571805006591</c:v>
                </c:pt>
                <c:pt idx="4240">
                  <c:v>0.70174571805006591</c:v>
                </c:pt>
                <c:pt idx="4241">
                  <c:v>0.70174571805006591</c:v>
                </c:pt>
                <c:pt idx="4242">
                  <c:v>0.70174571805006591</c:v>
                </c:pt>
                <c:pt idx="4243">
                  <c:v>0.70174571805006591</c:v>
                </c:pt>
                <c:pt idx="4244">
                  <c:v>0.70174571805006591</c:v>
                </c:pt>
                <c:pt idx="4245">
                  <c:v>0.70174571805006591</c:v>
                </c:pt>
                <c:pt idx="4246">
                  <c:v>0.70174571805006591</c:v>
                </c:pt>
                <c:pt idx="4247">
                  <c:v>0.70174571805006591</c:v>
                </c:pt>
                <c:pt idx="4248">
                  <c:v>0.70174571805006591</c:v>
                </c:pt>
                <c:pt idx="4249">
                  <c:v>0.70174571805006591</c:v>
                </c:pt>
                <c:pt idx="4250">
                  <c:v>0.70174571805006591</c:v>
                </c:pt>
                <c:pt idx="4251">
                  <c:v>0.70174571805006591</c:v>
                </c:pt>
                <c:pt idx="4252">
                  <c:v>0.70174571805006591</c:v>
                </c:pt>
                <c:pt idx="4253">
                  <c:v>0.70174571805006591</c:v>
                </c:pt>
                <c:pt idx="4254">
                  <c:v>0.70174571805006591</c:v>
                </c:pt>
                <c:pt idx="4255">
                  <c:v>0.70174571805006591</c:v>
                </c:pt>
                <c:pt idx="4256">
                  <c:v>0.70174571805006591</c:v>
                </c:pt>
                <c:pt idx="4257">
                  <c:v>0.70174571805006591</c:v>
                </c:pt>
                <c:pt idx="4258">
                  <c:v>0.70174571805006591</c:v>
                </c:pt>
                <c:pt idx="4259">
                  <c:v>0.70174571805006591</c:v>
                </c:pt>
                <c:pt idx="4260">
                  <c:v>0.70174571805006591</c:v>
                </c:pt>
                <c:pt idx="4261">
                  <c:v>0.70207509881422925</c:v>
                </c:pt>
                <c:pt idx="4262">
                  <c:v>0.70207509881422925</c:v>
                </c:pt>
                <c:pt idx="4263">
                  <c:v>0.70965085638998682</c:v>
                </c:pt>
                <c:pt idx="4264">
                  <c:v>0.70965085638998682</c:v>
                </c:pt>
                <c:pt idx="4265">
                  <c:v>0.70965085638998682</c:v>
                </c:pt>
                <c:pt idx="4266">
                  <c:v>0.70965085638998682</c:v>
                </c:pt>
                <c:pt idx="4267">
                  <c:v>0.70965085638998682</c:v>
                </c:pt>
                <c:pt idx="4268">
                  <c:v>0.70965085638998682</c:v>
                </c:pt>
                <c:pt idx="4269">
                  <c:v>0.70965085638998682</c:v>
                </c:pt>
                <c:pt idx="4270">
                  <c:v>0.70965085638998682</c:v>
                </c:pt>
                <c:pt idx="4271">
                  <c:v>0.70965085638998682</c:v>
                </c:pt>
                <c:pt idx="4272">
                  <c:v>0.70965085638998682</c:v>
                </c:pt>
                <c:pt idx="4273">
                  <c:v>0.70965085638998682</c:v>
                </c:pt>
                <c:pt idx="4274">
                  <c:v>0.70965085638998682</c:v>
                </c:pt>
                <c:pt idx="4275">
                  <c:v>0.70965085638998682</c:v>
                </c:pt>
                <c:pt idx="4276">
                  <c:v>0.70965085638998682</c:v>
                </c:pt>
                <c:pt idx="4277">
                  <c:v>0.70965085638998682</c:v>
                </c:pt>
                <c:pt idx="4278">
                  <c:v>0.70965085638998682</c:v>
                </c:pt>
                <c:pt idx="4279">
                  <c:v>0.70965085638998682</c:v>
                </c:pt>
                <c:pt idx="4280">
                  <c:v>0.70965085638998682</c:v>
                </c:pt>
                <c:pt idx="4281">
                  <c:v>0.70965085638998682</c:v>
                </c:pt>
                <c:pt idx="4282">
                  <c:v>0.70965085638998682</c:v>
                </c:pt>
                <c:pt idx="4283">
                  <c:v>0.70965085638998682</c:v>
                </c:pt>
                <c:pt idx="4284">
                  <c:v>0.70965085638998682</c:v>
                </c:pt>
                <c:pt idx="4285">
                  <c:v>0.70965085638998682</c:v>
                </c:pt>
                <c:pt idx="4286">
                  <c:v>0.70965085638998682</c:v>
                </c:pt>
                <c:pt idx="4287">
                  <c:v>0.70965085638998682</c:v>
                </c:pt>
                <c:pt idx="4288">
                  <c:v>0.70965085638998682</c:v>
                </c:pt>
                <c:pt idx="4289">
                  <c:v>0.70965085638998682</c:v>
                </c:pt>
                <c:pt idx="4290">
                  <c:v>0.70965085638998682</c:v>
                </c:pt>
                <c:pt idx="4291">
                  <c:v>0.70965085638998682</c:v>
                </c:pt>
                <c:pt idx="4292">
                  <c:v>0.70965085638998682</c:v>
                </c:pt>
                <c:pt idx="4293">
                  <c:v>0.70965085638998682</c:v>
                </c:pt>
                <c:pt idx="4294">
                  <c:v>0.70965085638998682</c:v>
                </c:pt>
                <c:pt idx="4295">
                  <c:v>0.70965085638998682</c:v>
                </c:pt>
                <c:pt idx="4296">
                  <c:v>0.70965085638998682</c:v>
                </c:pt>
                <c:pt idx="4297">
                  <c:v>0.70965085638998682</c:v>
                </c:pt>
                <c:pt idx="4298">
                  <c:v>0.70965085638998682</c:v>
                </c:pt>
                <c:pt idx="4299">
                  <c:v>0.70965085638998682</c:v>
                </c:pt>
                <c:pt idx="4300">
                  <c:v>0.70965085638998682</c:v>
                </c:pt>
                <c:pt idx="4301">
                  <c:v>0.70965085638998682</c:v>
                </c:pt>
                <c:pt idx="4302">
                  <c:v>0.70965085638998682</c:v>
                </c:pt>
                <c:pt idx="4303">
                  <c:v>0.70965085638998682</c:v>
                </c:pt>
                <c:pt idx="4304">
                  <c:v>0.70965085638998682</c:v>
                </c:pt>
                <c:pt idx="4305">
                  <c:v>0.70965085638998682</c:v>
                </c:pt>
                <c:pt idx="4306">
                  <c:v>0.70965085638998682</c:v>
                </c:pt>
                <c:pt idx="4307">
                  <c:v>0.70965085638998682</c:v>
                </c:pt>
                <c:pt idx="4308">
                  <c:v>0.70965085638998682</c:v>
                </c:pt>
                <c:pt idx="4309">
                  <c:v>0.71986166007905139</c:v>
                </c:pt>
                <c:pt idx="4310">
                  <c:v>0.71986166007905139</c:v>
                </c:pt>
                <c:pt idx="4311">
                  <c:v>0.71986166007905139</c:v>
                </c:pt>
                <c:pt idx="4312">
                  <c:v>0.71986166007905139</c:v>
                </c:pt>
                <c:pt idx="4313">
                  <c:v>0.71986166007905139</c:v>
                </c:pt>
                <c:pt idx="4314">
                  <c:v>0.71986166007905139</c:v>
                </c:pt>
                <c:pt idx="4315">
                  <c:v>0.71986166007905139</c:v>
                </c:pt>
                <c:pt idx="4316">
                  <c:v>0.71986166007905139</c:v>
                </c:pt>
                <c:pt idx="4317">
                  <c:v>0.71986166007905139</c:v>
                </c:pt>
                <c:pt idx="4318">
                  <c:v>0.71986166007905139</c:v>
                </c:pt>
                <c:pt idx="4319">
                  <c:v>0.71986166007905139</c:v>
                </c:pt>
                <c:pt idx="4320">
                  <c:v>0.71986166007905139</c:v>
                </c:pt>
                <c:pt idx="4321">
                  <c:v>0.71986166007905139</c:v>
                </c:pt>
                <c:pt idx="4322">
                  <c:v>0.71986166007905139</c:v>
                </c:pt>
                <c:pt idx="4323">
                  <c:v>0.71986166007905139</c:v>
                </c:pt>
                <c:pt idx="4324">
                  <c:v>0.71986166007905139</c:v>
                </c:pt>
                <c:pt idx="4325">
                  <c:v>0.71986166007905139</c:v>
                </c:pt>
                <c:pt idx="4326">
                  <c:v>0.71986166007905139</c:v>
                </c:pt>
                <c:pt idx="4327">
                  <c:v>0.71986166007905139</c:v>
                </c:pt>
                <c:pt idx="4328">
                  <c:v>0.71986166007905139</c:v>
                </c:pt>
                <c:pt idx="4329">
                  <c:v>0.71986166007905139</c:v>
                </c:pt>
                <c:pt idx="4330">
                  <c:v>0.71986166007905139</c:v>
                </c:pt>
                <c:pt idx="4331">
                  <c:v>0.71986166007905139</c:v>
                </c:pt>
                <c:pt idx="4332">
                  <c:v>0.71986166007905139</c:v>
                </c:pt>
                <c:pt idx="4333">
                  <c:v>0.71986166007905139</c:v>
                </c:pt>
                <c:pt idx="4334">
                  <c:v>0.71986166007905139</c:v>
                </c:pt>
                <c:pt idx="4335">
                  <c:v>0.71986166007905139</c:v>
                </c:pt>
                <c:pt idx="4336">
                  <c:v>0.71986166007905139</c:v>
                </c:pt>
                <c:pt idx="4337">
                  <c:v>0.71986166007905139</c:v>
                </c:pt>
                <c:pt idx="4338">
                  <c:v>0.71986166007905139</c:v>
                </c:pt>
                <c:pt idx="4339">
                  <c:v>0.71986166007905139</c:v>
                </c:pt>
                <c:pt idx="4340">
                  <c:v>0.71986166007905139</c:v>
                </c:pt>
                <c:pt idx="4341">
                  <c:v>0.71986166007905139</c:v>
                </c:pt>
                <c:pt idx="4342">
                  <c:v>0.71986166007905139</c:v>
                </c:pt>
                <c:pt idx="4343">
                  <c:v>0.71986166007905139</c:v>
                </c:pt>
                <c:pt idx="4344">
                  <c:v>0.71986166007905139</c:v>
                </c:pt>
                <c:pt idx="4345">
                  <c:v>0.71986166007905139</c:v>
                </c:pt>
                <c:pt idx="4346">
                  <c:v>0.71986166007905139</c:v>
                </c:pt>
                <c:pt idx="4347">
                  <c:v>0.71986166007905139</c:v>
                </c:pt>
                <c:pt idx="4348">
                  <c:v>0.71986166007905139</c:v>
                </c:pt>
                <c:pt idx="4349">
                  <c:v>0.71986166007905139</c:v>
                </c:pt>
                <c:pt idx="4350">
                  <c:v>0.71986166007905139</c:v>
                </c:pt>
                <c:pt idx="4351">
                  <c:v>0.71986166007905139</c:v>
                </c:pt>
                <c:pt idx="4352">
                  <c:v>0.71986166007905139</c:v>
                </c:pt>
                <c:pt idx="4353">
                  <c:v>0.71986166007905139</c:v>
                </c:pt>
                <c:pt idx="4354">
                  <c:v>0.71986166007905139</c:v>
                </c:pt>
                <c:pt idx="4355">
                  <c:v>0.71986166007905139</c:v>
                </c:pt>
                <c:pt idx="4356">
                  <c:v>0.71986166007905139</c:v>
                </c:pt>
                <c:pt idx="4357">
                  <c:v>0.71986166007905139</c:v>
                </c:pt>
                <c:pt idx="4358">
                  <c:v>0.71986166007905139</c:v>
                </c:pt>
                <c:pt idx="4359">
                  <c:v>0.71986166007905139</c:v>
                </c:pt>
                <c:pt idx="4360">
                  <c:v>0.71986166007905139</c:v>
                </c:pt>
                <c:pt idx="4361">
                  <c:v>0.71986166007905139</c:v>
                </c:pt>
                <c:pt idx="4362">
                  <c:v>0.71986166007905139</c:v>
                </c:pt>
                <c:pt idx="4363">
                  <c:v>0.71986166007905139</c:v>
                </c:pt>
                <c:pt idx="4364">
                  <c:v>0.71986166007905139</c:v>
                </c:pt>
                <c:pt idx="4365">
                  <c:v>0.71986166007905139</c:v>
                </c:pt>
                <c:pt idx="4366">
                  <c:v>0.71986166007905139</c:v>
                </c:pt>
                <c:pt idx="4367">
                  <c:v>0.71986166007905139</c:v>
                </c:pt>
                <c:pt idx="4368">
                  <c:v>0.71986166007905139</c:v>
                </c:pt>
                <c:pt idx="4369">
                  <c:v>0.71986166007905139</c:v>
                </c:pt>
                <c:pt idx="4370">
                  <c:v>0.71986166007905139</c:v>
                </c:pt>
                <c:pt idx="4371">
                  <c:v>0.72002635046113306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0.74472990777338599</c:v>
                </c:pt>
                <c:pt idx="4407">
                  <c:v>0.74472990777338599</c:v>
                </c:pt>
                <c:pt idx="4408">
                  <c:v>0.74472990777338599</c:v>
                </c:pt>
                <c:pt idx="4409">
                  <c:v>0.74472990777338599</c:v>
                </c:pt>
                <c:pt idx="4410">
                  <c:v>0.74472990777338599</c:v>
                </c:pt>
                <c:pt idx="4411">
                  <c:v>0.74472990777338599</c:v>
                </c:pt>
                <c:pt idx="4412">
                  <c:v>0.74472990777338599</c:v>
                </c:pt>
                <c:pt idx="4413">
                  <c:v>0.74472990777338599</c:v>
                </c:pt>
                <c:pt idx="4414">
                  <c:v>0.74472990777338599</c:v>
                </c:pt>
                <c:pt idx="4415">
                  <c:v>0.74472990777338599</c:v>
                </c:pt>
                <c:pt idx="4416">
                  <c:v>0.74472990777338599</c:v>
                </c:pt>
                <c:pt idx="4417">
                  <c:v>0.74472990777338599</c:v>
                </c:pt>
                <c:pt idx="4418">
                  <c:v>0.74472990777338599</c:v>
                </c:pt>
                <c:pt idx="4419">
                  <c:v>0.74472990777338599</c:v>
                </c:pt>
                <c:pt idx="4420">
                  <c:v>0.74472990777338599</c:v>
                </c:pt>
                <c:pt idx="4421">
                  <c:v>0.74472990777338599</c:v>
                </c:pt>
                <c:pt idx="4422">
                  <c:v>0.74472990777338599</c:v>
                </c:pt>
                <c:pt idx="4423">
                  <c:v>0.74472990777338599</c:v>
                </c:pt>
                <c:pt idx="4424">
                  <c:v>0.74472990777338599</c:v>
                </c:pt>
                <c:pt idx="4425">
                  <c:v>0.74472990777338599</c:v>
                </c:pt>
                <c:pt idx="4426">
                  <c:v>0.74472990777338599</c:v>
                </c:pt>
                <c:pt idx="4427">
                  <c:v>0.74472990777338599</c:v>
                </c:pt>
                <c:pt idx="4428">
                  <c:v>0.74472990777338599</c:v>
                </c:pt>
                <c:pt idx="4429">
                  <c:v>0.74472990777338599</c:v>
                </c:pt>
                <c:pt idx="4430">
                  <c:v>0.74472990777338599</c:v>
                </c:pt>
                <c:pt idx="4431">
                  <c:v>0.74472990777338599</c:v>
                </c:pt>
                <c:pt idx="4432">
                  <c:v>0.74472990777338599</c:v>
                </c:pt>
                <c:pt idx="4433">
                  <c:v>0.74472990777338599</c:v>
                </c:pt>
                <c:pt idx="4434">
                  <c:v>0.74472990777338599</c:v>
                </c:pt>
                <c:pt idx="4435">
                  <c:v>0.74472990777338599</c:v>
                </c:pt>
                <c:pt idx="4436">
                  <c:v>0.74472990777338599</c:v>
                </c:pt>
                <c:pt idx="4437">
                  <c:v>0.74472990777338599</c:v>
                </c:pt>
                <c:pt idx="4438">
                  <c:v>0.74472990777338599</c:v>
                </c:pt>
                <c:pt idx="4439">
                  <c:v>0.74472990777338599</c:v>
                </c:pt>
                <c:pt idx="4440">
                  <c:v>0.74472990777338599</c:v>
                </c:pt>
                <c:pt idx="4441">
                  <c:v>0.74472990777338599</c:v>
                </c:pt>
                <c:pt idx="4442">
                  <c:v>0.74472990777338599</c:v>
                </c:pt>
                <c:pt idx="4443">
                  <c:v>0.74472990777338599</c:v>
                </c:pt>
                <c:pt idx="4444">
                  <c:v>0.74472990777338599</c:v>
                </c:pt>
                <c:pt idx="4445">
                  <c:v>0.74472990777338599</c:v>
                </c:pt>
                <c:pt idx="4446">
                  <c:v>0.74472990777338599</c:v>
                </c:pt>
                <c:pt idx="4447">
                  <c:v>0.74472990777338599</c:v>
                </c:pt>
                <c:pt idx="4448">
                  <c:v>0.74472990777338599</c:v>
                </c:pt>
                <c:pt idx="4449">
                  <c:v>0.74472990777338599</c:v>
                </c:pt>
                <c:pt idx="4450">
                  <c:v>0.74472990777338599</c:v>
                </c:pt>
                <c:pt idx="4451">
                  <c:v>0.74472990777338599</c:v>
                </c:pt>
                <c:pt idx="4452">
                  <c:v>0.74472990777338599</c:v>
                </c:pt>
                <c:pt idx="4453">
                  <c:v>0.74472990777338599</c:v>
                </c:pt>
                <c:pt idx="4454">
                  <c:v>0.74472990777338599</c:v>
                </c:pt>
                <c:pt idx="4455">
                  <c:v>0.74472990777338599</c:v>
                </c:pt>
                <c:pt idx="4456">
                  <c:v>0.74472990777338599</c:v>
                </c:pt>
                <c:pt idx="4457">
                  <c:v>0.74472990777338599</c:v>
                </c:pt>
                <c:pt idx="4458">
                  <c:v>0.74472990777338599</c:v>
                </c:pt>
                <c:pt idx="4459">
                  <c:v>0.74472990777338599</c:v>
                </c:pt>
                <c:pt idx="4460">
                  <c:v>0.74472990777338599</c:v>
                </c:pt>
                <c:pt idx="4461">
                  <c:v>0.74472990777338599</c:v>
                </c:pt>
                <c:pt idx="4462">
                  <c:v>0.74472990777338599</c:v>
                </c:pt>
                <c:pt idx="4463">
                  <c:v>0.74472990777338599</c:v>
                </c:pt>
                <c:pt idx="4464">
                  <c:v>0.74472990777338599</c:v>
                </c:pt>
                <c:pt idx="4465">
                  <c:v>0.74472990777338599</c:v>
                </c:pt>
                <c:pt idx="4466">
                  <c:v>0.74472990777338599</c:v>
                </c:pt>
                <c:pt idx="4467">
                  <c:v>0.74472990777338599</c:v>
                </c:pt>
                <c:pt idx="4468">
                  <c:v>0.74472990777338599</c:v>
                </c:pt>
                <c:pt idx="4469">
                  <c:v>0.74472990777338599</c:v>
                </c:pt>
                <c:pt idx="4470">
                  <c:v>0.74472990777338599</c:v>
                </c:pt>
                <c:pt idx="4471">
                  <c:v>0.74472990777338599</c:v>
                </c:pt>
                <c:pt idx="4472">
                  <c:v>0.74472990777338599</c:v>
                </c:pt>
                <c:pt idx="4473">
                  <c:v>0.74472990777338599</c:v>
                </c:pt>
                <c:pt idx="4474">
                  <c:v>0.74472990777338599</c:v>
                </c:pt>
                <c:pt idx="4475">
                  <c:v>0.74472990777338599</c:v>
                </c:pt>
                <c:pt idx="4476">
                  <c:v>0.74472990777338599</c:v>
                </c:pt>
                <c:pt idx="4477">
                  <c:v>0.74472990777338599</c:v>
                </c:pt>
                <c:pt idx="4478">
                  <c:v>0.74472990777338599</c:v>
                </c:pt>
                <c:pt idx="4479">
                  <c:v>0.74472990777338599</c:v>
                </c:pt>
                <c:pt idx="4480">
                  <c:v>0.74472990777338599</c:v>
                </c:pt>
                <c:pt idx="4481">
                  <c:v>0.74472990777338599</c:v>
                </c:pt>
                <c:pt idx="4482">
                  <c:v>0.74472990777338599</c:v>
                </c:pt>
                <c:pt idx="4483">
                  <c:v>0.74472990777338599</c:v>
                </c:pt>
                <c:pt idx="4484">
                  <c:v>0.74472990777338599</c:v>
                </c:pt>
                <c:pt idx="4485">
                  <c:v>0.74472990777338599</c:v>
                </c:pt>
                <c:pt idx="4486">
                  <c:v>0.74472990777338599</c:v>
                </c:pt>
                <c:pt idx="4487">
                  <c:v>0.74472990777338599</c:v>
                </c:pt>
                <c:pt idx="4488">
                  <c:v>0.74472990777338599</c:v>
                </c:pt>
                <c:pt idx="4489">
                  <c:v>0.74472990777338599</c:v>
                </c:pt>
                <c:pt idx="4490">
                  <c:v>0.74472990777338599</c:v>
                </c:pt>
                <c:pt idx="4491">
                  <c:v>0.74472990777338599</c:v>
                </c:pt>
                <c:pt idx="4492">
                  <c:v>0.74472990777338599</c:v>
                </c:pt>
                <c:pt idx="4493">
                  <c:v>0.74472990777338599</c:v>
                </c:pt>
                <c:pt idx="4494">
                  <c:v>0.74472990777338599</c:v>
                </c:pt>
                <c:pt idx="4495">
                  <c:v>0.74472990777338599</c:v>
                </c:pt>
                <c:pt idx="4496">
                  <c:v>0.74472990777338599</c:v>
                </c:pt>
                <c:pt idx="4497">
                  <c:v>0.74472990777338599</c:v>
                </c:pt>
                <c:pt idx="4498">
                  <c:v>0.74472990777338599</c:v>
                </c:pt>
                <c:pt idx="4499">
                  <c:v>0.74472990777338599</c:v>
                </c:pt>
                <c:pt idx="4500">
                  <c:v>0.74472990777338599</c:v>
                </c:pt>
                <c:pt idx="4501">
                  <c:v>0.74472990777338599</c:v>
                </c:pt>
                <c:pt idx="4502">
                  <c:v>0.74472990777338599</c:v>
                </c:pt>
                <c:pt idx="4503">
                  <c:v>0.74472990777338599</c:v>
                </c:pt>
                <c:pt idx="4504">
                  <c:v>0.74472990777338599</c:v>
                </c:pt>
                <c:pt idx="4505">
                  <c:v>0.74472990777338599</c:v>
                </c:pt>
                <c:pt idx="4506">
                  <c:v>0.74472990777338599</c:v>
                </c:pt>
                <c:pt idx="4507">
                  <c:v>0.74472990777338599</c:v>
                </c:pt>
                <c:pt idx="4508">
                  <c:v>0.74472990777338599</c:v>
                </c:pt>
                <c:pt idx="4509">
                  <c:v>0.74472990777338599</c:v>
                </c:pt>
                <c:pt idx="4510">
                  <c:v>0.74472990777338599</c:v>
                </c:pt>
                <c:pt idx="4511">
                  <c:v>0.74472990777338599</c:v>
                </c:pt>
                <c:pt idx="4512">
                  <c:v>0.74472990777338599</c:v>
                </c:pt>
                <c:pt idx="4513">
                  <c:v>0.74472990777338599</c:v>
                </c:pt>
                <c:pt idx="4514">
                  <c:v>0.74472990777338599</c:v>
                </c:pt>
                <c:pt idx="4515">
                  <c:v>0.74472990777338599</c:v>
                </c:pt>
                <c:pt idx="4516">
                  <c:v>0.74472990777338599</c:v>
                </c:pt>
                <c:pt idx="4517">
                  <c:v>0.74472990777338599</c:v>
                </c:pt>
                <c:pt idx="4518">
                  <c:v>0.74472990777338599</c:v>
                </c:pt>
                <c:pt idx="4519">
                  <c:v>0.74472990777338599</c:v>
                </c:pt>
                <c:pt idx="4520">
                  <c:v>0.74472990777338599</c:v>
                </c:pt>
                <c:pt idx="4521">
                  <c:v>0.74472990777338599</c:v>
                </c:pt>
                <c:pt idx="4522">
                  <c:v>0.76449275362318836</c:v>
                </c:pt>
                <c:pt idx="4523">
                  <c:v>0.76449275362318836</c:v>
                </c:pt>
                <c:pt idx="4524">
                  <c:v>0.76449275362318836</c:v>
                </c:pt>
                <c:pt idx="4525">
                  <c:v>0.76449275362318836</c:v>
                </c:pt>
                <c:pt idx="4526">
                  <c:v>0.76449275362318836</c:v>
                </c:pt>
                <c:pt idx="4527">
                  <c:v>0.76449275362318836</c:v>
                </c:pt>
                <c:pt idx="4528">
                  <c:v>0.76449275362318836</c:v>
                </c:pt>
                <c:pt idx="4529">
                  <c:v>0.76449275362318836</c:v>
                </c:pt>
                <c:pt idx="4530">
                  <c:v>0.76449275362318836</c:v>
                </c:pt>
                <c:pt idx="4531">
                  <c:v>0.76449275362318836</c:v>
                </c:pt>
                <c:pt idx="4532">
                  <c:v>0.76449275362318836</c:v>
                </c:pt>
                <c:pt idx="4533">
                  <c:v>0.76449275362318836</c:v>
                </c:pt>
                <c:pt idx="4534">
                  <c:v>0.76449275362318836</c:v>
                </c:pt>
                <c:pt idx="4535">
                  <c:v>0.76449275362318836</c:v>
                </c:pt>
                <c:pt idx="4536">
                  <c:v>0.76449275362318836</c:v>
                </c:pt>
                <c:pt idx="4537">
                  <c:v>0.76449275362318836</c:v>
                </c:pt>
                <c:pt idx="4538">
                  <c:v>0.76449275362318836</c:v>
                </c:pt>
                <c:pt idx="4539">
                  <c:v>0.76449275362318836</c:v>
                </c:pt>
                <c:pt idx="4540">
                  <c:v>0.76449275362318836</c:v>
                </c:pt>
                <c:pt idx="4541">
                  <c:v>0.76449275362318836</c:v>
                </c:pt>
                <c:pt idx="4542">
                  <c:v>0.76449275362318836</c:v>
                </c:pt>
                <c:pt idx="4543">
                  <c:v>0.76449275362318836</c:v>
                </c:pt>
                <c:pt idx="4544">
                  <c:v>0.76449275362318836</c:v>
                </c:pt>
                <c:pt idx="4545">
                  <c:v>0.76449275362318836</c:v>
                </c:pt>
                <c:pt idx="4546">
                  <c:v>0.76449275362318836</c:v>
                </c:pt>
                <c:pt idx="4547">
                  <c:v>0.76449275362318836</c:v>
                </c:pt>
                <c:pt idx="4548">
                  <c:v>0.76449275362318836</c:v>
                </c:pt>
                <c:pt idx="4549">
                  <c:v>0.76449275362318836</c:v>
                </c:pt>
                <c:pt idx="4550">
                  <c:v>0.76449275362318836</c:v>
                </c:pt>
                <c:pt idx="4551">
                  <c:v>0.76449275362318836</c:v>
                </c:pt>
                <c:pt idx="4552">
                  <c:v>0.76449275362318836</c:v>
                </c:pt>
                <c:pt idx="4553">
                  <c:v>0.76449275362318836</c:v>
                </c:pt>
                <c:pt idx="4554">
                  <c:v>0.76449275362318836</c:v>
                </c:pt>
                <c:pt idx="4555">
                  <c:v>0.76449275362318836</c:v>
                </c:pt>
                <c:pt idx="4556">
                  <c:v>0.76449275362318836</c:v>
                </c:pt>
                <c:pt idx="4557">
                  <c:v>0.76449275362318836</c:v>
                </c:pt>
                <c:pt idx="4558">
                  <c:v>0.76449275362318836</c:v>
                </c:pt>
                <c:pt idx="4559">
                  <c:v>0.76449275362318836</c:v>
                </c:pt>
                <c:pt idx="4560">
                  <c:v>0.76449275362318836</c:v>
                </c:pt>
                <c:pt idx="4561">
                  <c:v>0.76449275362318836</c:v>
                </c:pt>
                <c:pt idx="4562">
                  <c:v>0.76449275362318836</c:v>
                </c:pt>
                <c:pt idx="4563">
                  <c:v>0.76449275362318836</c:v>
                </c:pt>
                <c:pt idx="4564">
                  <c:v>0.76449275362318836</c:v>
                </c:pt>
                <c:pt idx="4565">
                  <c:v>0.76449275362318836</c:v>
                </c:pt>
                <c:pt idx="4566">
                  <c:v>0.76449275362318836</c:v>
                </c:pt>
                <c:pt idx="4567">
                  <c:v>0.76449275362318836</c:v>
                </c:pt>
                <c:pt idx="4568">
                  <c:v>0.76449275362318836</c:v>
                </c:pt>
                <c:pt idx="4569">
                  <c:v>0.76449275362318836</c:v>
                </c:pt>
                <c:pt idx="4570">
                  <c:v>0.76449275362318836</c:v>
                </c:pt>
                <c:pt idx="4571">
                  <c:v>0.76449275362318836</c:v>
                </c:pt>
                <c:pt idx="4572">
                  <c:v>0.76449275362318836</c:v>
                </c:pt>
                <c:pt idx="4573">
                  <c:v>0.76449275362318836</c:v>
                </c:pt>
                <c:pt idx="4574">
                  <c:v>0.76449275362318836</c:v>
                </c:pt>
                <c:pt idx="4575">
                  <c:v>0.76449275362318836</c:v>
                </c:pt>
                <c:pt idx="4576">
                  <c:v>0.76449275362318836</c:v>
                </c:pt>
                <c:pt idx="4577">
                  <c:v>0.76449275362318836</c:v>
                </c:pt>
                <c:pt idx="4578">
                  <c:v>0.76449275362318836</c:v>
                </c:pt>
                <c:pt idx="4579">
                  <c:v>0.76449275362318836</c:v>
                </c:pt>
                <c:pt idx="4580">
                  <c:v>0.76449275362318836</c:v>
                </c:pt>
                <c:pt idx="4581">
                  <c:v>0.76449275362318836</c:v>
                </c:pt>
                <c:pt idx="4582">
                  <c:v>0.76449275362318836</c:v>
                </c:pt>
                <c:pt idx="4583">
                  <c:v>0.76449275362318836</c:v>
                </c:pt>
                <c:pt idx="4584">
                  <c:v>0.76449275362318836</c:v>
                </c:pt>
                <c:pt idx="4585">
                  <c:v>0.76449275362318836</c:v>
                </c:pt>
                <c:pt idx="4586">
                  <c:v>0.76449275362318836</c:v>
                </c:pt>
                <c:pt idx="4587">
                  <c:v>0.76449275362318836</c:v>
                </c:pt>
                <c:pt idx="4588">
                  <c:v>0.76449275362318836</c:v>
                </c:pt>
                <c:pt idx="4589">
                  <c:v>0.76449275362318836</c:v>
                </c:pt>
                <c:pt idx="4590">
                  <c:v>0.76449275362318836</c:v>
                </c:pt>
                <c:pt idx="4591">
                  <c:v>0.76449275362318836</c:v>
                </c:pt>
                <c:pt idx="4592">
                  <c:v>0.76449275362318836</c:v>
                </c:pt>
                <c:pt idx="4593">
                  <c:v>0.76449275362318836</c:v>
                </c:pt>
                <c:pt idx="4594">
                  <c:v>0.76449275362318836</c:v>
                </c:pt>
                <c:pt idx="4595">
                  <c:v>0.76449275362318836</c:v>
                </c:pt>
                <c:pt idx="4596">
                  <c:v>0.76449275362318836</c:v>
                </c:pt>
                <c:pt idx="4597">
                  <c:v>0.76449275362318836</c:v>
                </c:pt>
                <c:pt idx="4598">
                  <c:v>0.76449275362318836</c:v>
                </c:pt>
                <c:pt idx="4599">
                  <c:v>0.76449275362318836</c:v>
                </c:pt>
                <c:pt idx="4600">
                  <c:v>0.76449275362318836</c:v>
                </c:pt>
                <c:pt idx="4601">
                  <c:v>0.76449275362318836</c:v>
                </c:pt>
                <c:pt idx="4602">
                  <c:v>0.76449275362318836</c:v>
                </c:pt>
                <c:pt idx="4603">
                  <c:v>0.76449275362318836</c:v>
                </c:pt>
                <c:pt idx="4604">
                  <c:v>0.76449275362318836</c:v>
                </c:pt>
                <c:pt idx="4605">
                  <c:v>0.76449275362318836</c:v>
                </c:pt>
                <c:pt idx="4606">
                  <c:v>0.76449275362318836</c:v>
                </c:pt>
                <c:pt idx="4607">
                  <c:v>0.76449275362318836</c:v>
                </c:pt>
                <c:pt idx="4608">
                  <c:v>0.76449275362318836</c:v>
                </c:pt>
                <c:pt idx="4609">
                  <c:v>0.76449275362318836</c:v>
                </c:pt>
                <c:pt idx="4610">
                  <c:v>0.76449275362318836</c:v>
                </c:pt>
                <c:pt idx="4611">
                  <c:v>0.76449275362318836</c:v>
                </c:pt>
                <c:pt idx="4612">
                  <c:v>0.76449275362318836</c:v>
                </c:pt>
                <c:pt idx="4613">
                  <c:v>0.76449275362318836</c:v>
                </c:pt>
                <c:pt idx="4614">
                  <c:v>0.76449275362318836</c:v>
                </c:pt>
                <c:pt idx="4615">
                  <c:v>0.76449275362318836</c:v>
                </c:pt>
                <c:pt idx="4616">
                  <c:v>0.76449275362318836</c:v>
                </c:pt>
                <c:pt idx="4617">
                  <c:v>0.76449275362318836</c:v>
                </c:pt>
                <c:pt idx="4618">
                  <c:v>0.76449275362318836</c:v>
                </c:pt>
                <c:pt idx="4619">
                  <c:v>0.76449275362318836</c:v>
                </c:pt>
                <c:pt idx="4620">
                  <c:v>0.76449275362318836</c:v>
                </c:pt>
                <c:pt idx="4621">
                  <c:v>0.76449275362318836</c:v>
                </c:pt>
                <c:pt idx="4622">
                  <c:v>0.76449275362318836</c:v>
                </c:pt>
                <c:pt idx="4623">
                  <c:v>0.76449275362318836</c:v>
                </c:pt>
                <c:pt idx="4624">
                  <c:v>0.76449275362318836</c:v>
                </c:pt>
                <c:pt idx="4625">
                  <c:v>0.76449275362318836</c:v>
                </c:pt>
                <c:pt idx="4626">
                  <c:v>0.76449275362318836</c:v>
                </c:pt>
                <c:pt idx="4627">
                  <c:v>0.76449275362318836</c:v>
                </c:pt>
                <c:pt idx="4628">
                  <c:v>0.76449275362318836</c:v>
                </c:pt>
                <c:pt idx="4629">
                  <c:v>0.76449275362318836</c:v>
                </c:pt>
                <c:pt idx="4630">
                  <c:v>0.76449275362318836</c:v>
                </c:pt>
                <c:pt idx="4631">
                  <c:v>0.76449275362318836</c:v>
                </c:pt>
                <c:pt idx="4632">
                  <c:v>0.76449275362318836</c:v>
                </c:pt>
                <c:pt idx="4633">
                  <c:v>0.76449275362318836</c:v>
                </c:pt>
                <c:pt idx="4634">
                  <c:v>0.76449275362318836</c:v>
                </c:pt>
                <c:pt idx="4635">
                  <c:v>0.76449275362318836</c:v>
                </c:pt>
                <c:pt idx="4636">
                  <c:v>0.76449275362318836</c:v>
                </c:pt>
                <c:pt idx="4637">
                  <c:v>0.76449275362318836</c:v>
                </c:pt>
                <c:pt idx="4638">
                  <c:v>0.76449275362318836</c:v>
                </c:pt>
                <c:pt idx="4639">
                  <c:v>0.76449275362318836</c:v>
                </c:pt>
                <c:pt idx="4640">
                  <c:v>0.76449275362318836</c:v>
                </c:pt>
                <c:pt idx="4641">
                  <c:v>0.76449275362318836</c:v>
                </c:pt>
                <c:pt idx="4642">
                  <c:v>0.76531620553359681</c:v>
                </c:pt>
                <c:pt idx="4643">
                  <c:v>0.76531620553359681</c:v>
                </c:pt>
                <c:pt idx="4644">
                  <c:v>0.76531620553359681</c:v>
                </c:pt>
                <c:pt idx="4645">
                  <c:v>0.76531620553359681</c:v>
                </c:pt>
                <c:pt idx="4646">
                  <c:v>0.76531620553359681</c:v>
                </c:pt>
                <c:pt idx="4647">
                  <c:v>0.77453886693017127</c:v>
                </c:pt>
                <c:pt idx="4648">
                  <c:v>0.77453886693017127</c:v>
                </c:pt>
                <c:pt idx="4649">
                  <c:v>0.77453886693017127</c:v>
                </c:pt>
                <c:pt idx="4650">
                  <c:v>0.77453886693017127</c:v>
                </c:pt>
                <c:pt idx="4651">
                  <c:v>0.77453886693017127</c:v>
                </c:pt>
                <c:pt idx="4652">
                  <c:v>0.77453886693017127</c:v>
                </c:pt>
                <c:pt idx="4653">
                  <c:v>0.77453886693017127</c:v>
                </c:pt>
                <c:pt idx="4654">
                  <c:v>0.77453886693017127</c:v>
                </c:pt>
                <c:pt idx="4655">
                  <c:v>0.77453886693017127</c:v>
                </c:pt>
                <c:pt idx="4656">
                  <c:v>0.77453886693017127</c:v>
                </c:pt>
                <c:pt idx="4657">
                  <c:v>0.77453886693017127</c:v>
                </c:pt>
                <c:pt idx="4658">
                  <c:v>0.77453886693017127</c:v>
                </c:pt>
                <c:pt idx="4659">
                  <c:v>0.77453886693017127</c:v>
                </c:pt>
                <c:pt idx="4660">
                  <c:v>0.77453886693017127</c:v>
                </c:pt>
                <c:pt idx="4661">
                  <c:v>0.77453886693017127</c:v>
                </c:pt>
                <c:pt idx="4662">
                  <c:v>0.77453886693017127</c:v>
                </c:pt>
                <c:pt idx="4663">
                  <c:v>0.77453886693017127</c:v>
                </c:pt>
                <c:pt idx="4664">
                  <c:v>0.77453886693017127</c:v>
                </c:pt>
                <c:pt idx="4665">
                  <c:v>0.77453886693017127</c:v>
                </c:pt>
                <c:pt idx="4666">
                  <c:v>0.77453886693017127</c:v>
                </c:pt>
                <c:pt idx="4667">
                  <c:v>0.77453886693017127</c:v>
                </c:pt>
                <c:pt idx="4668">
                  <c:v>0.77453886693017127</c:v>
                </c:pt>
                <c:pt idx="4669">
                  <c:v>0.77453886693017127</c:v>
                </c:pt>
                <c:pt idx="4670">
                  <c:v>0.77453886693017127</c:v>
                </c:pt>
                <c:pt idx="4671">
                  <c:v>0.77453886693017127</c:v>
                </c:pt>
                <c:pt idx="4672">
                  <c:v>0.77453886693017127</c:v>
                </c:pt>
                <c:pt idx="4673">
                  <c:v>0.77453886693017127</c:v>
                </c:pt>
                <c:pt idx="4674">
                  <c:v>0.77453886693017127</c:v>
                </c:pt>
                <c:pt idx="4675">
                  <c:v>0.77453886693017127</c:v>
                </c:pt>
                <c:pt idx="4676">
                  <c:v>0.77453886693017127</c:v>
                </c:pt>
                <c:pt idx="4677">
                  <c:v>0.77453886693017127</c:v>
                </c:pt>
                <c:pt idx="4678">
                  <c:v>0.77453886693017127</c:v>
                </c:pt>
                <c:pt idx="4679">
                  <c:v>0.77453886693017127</c:v>
                </c:pt>
                <c:pt idx="4680">
                  <c:v>0.77453886693017127</c:v>
                </c:pt>
                <c:pt idx="4681">
                  <c:v>0.77453886693017127</c:v>
                </c:pt>
                <c:pt idx="4682">
                  <c:v>0.77453886693017127</c:v>
                </c:pt>
                <c:pt idx="4683">
                  <c:v>0.77453886693017127</c:v>
                </c:pt>
                <c:pt idx="4684">
                  <c:v>0.77453886693017127</c:v>
                </c:pt>
                <c:pt idx="4685">
                  <c:v>0.77453886693017127</c:v>
                </c:pt>
                <c:pt idx="4686">
                  <c:v>0.77453886693017127</c:v>
                </c:pt>
                <c:pt idx="4687">
                  <c:v>0.77453886693017127</c:v>
                </c:pt>
                <c:pt idx="4688">
                  <c:v>0.77453886693017127</c:v>
                </c:pt>
                <c:pt idx="4689">
                  <c:v>0.77453886693017127</c:v>
                </c:pt>
                <c:pt idx="4690">
                  <c:v>0.77453886693017127</c:v>
                </c:pt>
                <c:pt idx="4691">
                  <c:v>0.77453886693017127</c:v>
                </c:pt>
                <c:pt idx="4692">
                  <c:v>0.77453886693017127</c:v>
                </c:pt>
                <c:pt idx="4693">
                  <c:v>0.77453886693017127</c:v>
                </c:pt>
                <c:pt idx="4694">
                  <c:v>0.77453886693017127</c:v>
                </c:pt>
                <c:pt idx="4695">
                  <c:v>0.77453886693017127</c:v>
                </c:pt>
                <c:pt idx="4696">
                  <c:v>0.77453886693017127</c:v>
                </c:pt>
                <c:pt idx="4697">
                  <c:v>0.77453886693017127</c:v>
                </c:pt>
                <c:pt idx="4698">
                  <c:v>0.77453886693017127</c:v>
                </c:pt>
                <c:pt idx="4699">
                  <c:v>0.77453886693017127</c:v>
                </c:pt>
                <c:pt idx="4700">
                  <c:v>0.77453886693017127</c:v>
                </c:pt>
                <c:pt idx="4701">
                  <c:v>0.77453886693017127</c:v>
                </c:pt>
                <c:pt idx="4702">
                  <c:v>0.77453886693017127</c:v>
                </c:pt>
                <c:pt idx="4703">
                  <c:v>0.77997364953886694</c:v>
                </c:pt>
                <c:pt idx="4704">
                  <c:v>0.77997364953886694</c:v>
                </c:pt>
                <c:pt idx="4705">
                  <c:v>0.77997364953886694</c:v>
                </c:pt>
                <c:pt idx="4706">
                  <c:v>0.77997364953886694</c:v>
                </c:pt>
                <c:pt idx="4707">
                  <c:v>0.77997364953886694</c:v>
                </c:pt>
                <c:pt idx="4708">
                  <c:v>0.77997364953886694</c:v>
                </c:pt>
                <c:pt idx="4709">
                  <c:v>0.77997364953886694</c:v>
                </c:pt>
                <c:pt idx="4710">
                  <c:v>0.77997364953886694</c:v>
                </c:pt>
                <c:pt idx="4711">
                  <c:v>0.77997364953886694</c:v>
                </c:pt>
                <c:pt idx="4712">
                  <c:v>0.77997364953886694</c:v>
                </c:pt>
                <c:pt idx="4713">
                  <c:v>0.77997364953886694</c:v>
                </c:pt>
                <c:pt idx="4714">
                  <c:v>0.77997364953886694</c:v>
                </c:pt>
                <c:pt idx="4715">
                  <c:v>0.77997364953886694</c:v>
                </c:pt>
                <c:pt idx="4716">
                  <c:v>0.77997364953886694</c:v>
                </c:pt>
                <c:pt idx="4717">
                  <c:v>0.77997364953886694</c:v>
                </c:pt>
                <c:pt idx="4718">
                  <c:v>0.77997364953886694</c:v>
                </c:pt>
                <c:pt idx="4719">
                  <c:v>0.77997364953886694</c:v>
                </c:pt>
                <c:pt idx="4720">
                  <c:v>0.77997364953886694</c:v>
                </c:pt>
                <c:pt idx="4721">
                  <c:v>0.77997364953886694</c:v>
                </c:pt>
                <c:pt idx="4722">
                  <c:v>0.77997364953886694</c:v>
                </c:pt>
                <c:pt idx="4723">
                  <c:v>0.77997364953886694</c:v>
                </c:pt>
                <c:pt idx="4724">
                  <c:v>0.77997364953886694</c:v>
                </c:pt>
                <c:pt idx="4725">
                  <c:v>0.77997364953886694</c:v>
                </c:pt>
                <c:pt idx="4726">
                  <c:v>0.77997364953886694</c:v>
                </c:pt>
                <c:pt idx="4727">
                  <c:v>0.77997364953886694</c:v>
                </c:pt>
                <c:pt idx="4728">
                  <c:v>0.77997364953886694</c:v>
                </c:pt>
                <c:pt idx="4729">
                  <c:v>0.77997364953886694</c:v>
                </c:pt>
                <c:pt idx="4730">
                  <c:v>0.77997364953886694</c:v>
                </c:pt>
                <c:pt idx="4731">
                  <c:v>0.77997364953886694</c:v>
                </c:pt>
                <c:pt idx="4732">
                  <c:v>0.77997364953886694</c:v>
                </c:pt>
                <c:pt idx="4733">
                  <c:v>0.77997364953886694</c:v>
                </c:pt>
                <c:pt idx="4734">
                  <c:v>0.77997364953886694</c:v>
                </c:pt>
                <c:pt idx="4735">
                  <c:v>0.77997364953886694</c:v>
                </c:pt>
                <c:pt idx="4736">
                  <c:v>0.78063241106719372</c:v>
                </c:pt>
                <c:pt idx="4737">
                  <c:v>0.78063241106719372</c:v>
                </c:pt>
                <c:pt idx="4738">
                  <c:v>0.78063241106719372</c:v>
                </c:pt>
                <c:pt idx="4739">
                  <c:v>0.78063241106719372</c:v>
                </c:pt>
                <c:pt idx="4740">
                  <c:v>0.78112648221343872</c:v>
                </c:pt>
                <c:pt idx="4741">
                  <c:v>0.78112648221343872</c:v>
                </c:pt>
                <c:pt idx="4742">
                  <c:v>0.78112648221343872</c:v>
                </c:pt>
                <c:pt idx="4743">
                  <c:v>0.78129117259552039</c:v>
                </c:pt>
                <c:pt idx="4744">
                  <c:v>0.79841897233201586</c:v>
                </c:pt>
                <c:pt idx="4745">
                  <c:v>0.79841897233201586</c:v>
                </c:pt>
                <c:pt idx="4746">
                  <c:v>0.79841897233201586</c:v>
                </c:pt>
                <c:pt idx="4747">
                  <c:v>0.79841897233201586</c:v>
                </c:pt>
                <c:pt idx="4748">
                  <c:v>0.79841897233201586</c:v>
                </c:pt>
                <c:pt idx="4749">
                  <c:v>0.79841897233201586</c:v>
                </c:pt>
                <c:pt idx="4750">
                  <c:v>0.79841897233201586</c:v>
                </c:pt>
                <c:pt idx="4751">
                  <c:v>0.79841897233201586</c:v>
                </c:pt>
                <c:pt idx="4752">
                  <c:v>0.79841897233201586</c:v>
                </c:pt>
                <c:pt idx="4753">
                  <c:v>0.79841897233201586</c:v>
                </c:pt>
                <c:pt idx="4754">
                  <c:v>0.79841897233201586</c:v>
                </c:pt>
                <c:pt idx="4755">
                  <c:v>0.79841897233201586</c:v>
                </c:pt>
                <c:pt idx="4756">
                  <c:v>0.79841897233201586</c:v>
                </c:pt>
                <c:pt idx="4757">
                  <c:v>0.79841897233201586</c:v>
                </c:pt>
                <c:pt idx="4758">
                  <c:v>0.79841897233201586</c:v>
                </c:pt>
                <c:pt idx="4759">
                  <c:v>0.79841897233201586</c:v>
                </c:pt>
                <c:pt idx="4760">
                  <c:v>0.79841897233201586</c:v>
                </c:pt>
                <c:pt idx="4761">
                  <c:v>0.79841897233201586</c:v>
                </c:pt>
                <c:pt idx="4762">
                  <c:v>0.79841897233201586</c:v>
                </c:pt>
                <c:pt idx="4763">
                  <c:v>0.79841897233201586</c:v>
                </c:pt>
                <c:pt idx="4764">
                  <c:v>0.79841897233201586</c:v>
                </c:pt>
                <c:pt idx="4765">
                  <c:v>0.79841897233201586</c:v>
                </c:pt>
                <c:pt idx="4766">
                  <c:v>0.79841897233201586</c:v>
                </c:pt>
                <c:pt idx="4767">
                  <c:v>0.79841897233201586</c:v>
                </c:pt>
                <c:pt idx="4768">
                  <c:v>0.79841897233201586</c:v>
                </c:pt>
                <c:pt idx="4769">
                  <c:v>0.79841897233201586</c:v>
                </c:pt>
                <c:pt idx="4770">
                  <c:v>0.79841897233201586</c:v>
                </c:pt>
                <c:pt idx="4771">
                  <c:v>0.79841897233201586</c:v>
                </c:pt>
                <c:pt idx="4772">
                  <c:v>0.79841897233201586</c:v>
                </c:pt>
                <c:pt idx="4773">
                  <c:v>0.79841897233201586</c:v>
                </c:pt>
                <c:pt idx="4774">
                  <c:v>0.79841897233201586</c:v>
                </c:pt>
                <c:pt idx="4775">
                  <c:v>0.79841897233201586</c:v>
                </c:pt>
                <c:pt idx="4776">
                  <c:v>0.79841897233201586</c:v>
                </c:pt>
                <c:pt idx="4777">
                  <c:v>0.79841897233201586</c:v>
                </c:pt>
                <c:pt idx="4778">
                  <c:v>0.79841897233201586</c:v>
                </c:pt>
                <c:pt idx="4779">
                  <c:v>0.79841897233201586</c:v>
                </c:pt>
                <c:pt idx="4780">
                  <c:v>0.79841897233201586</c:v>
                </c:pt>
                <c:pt idx="4781">
                  <c:v>0.79841897233201586</c:v>
                </c:pt>
                <c:pt idx="4782">
                  <c:v>0.79841897233201586</c:v>
                </c:pt>
                <c:pt idx="4783">
                  <c:v>0.79841897233201586</c:v>
                </c:pt>
                <c:pt idx="4784">
                  <c:v>0.79841897233201586</c:v>
                </c:pt>
                <c:pt idx="4785">
                  <c:v>0.79841897233201586</c:v>
                </c:pt>
                <c:pt idx="4786">
                  <c:v>0.79841897233201586</c:v>
                </c:pt>
                <c:pt idx="4787">
                  <c:v>0.79841897233201586</c:v>
                </c:pt>
                <c:pt idx="4788">
                  <c:v>0.79841897233201586</c:v>
                </c:pt>
                <c:pt idx="4789">
                  <c:v>0.79841897233201586</c:v>
                </c:pt>
                <c:pt idx="4790">
                  <c:v>0.79841897233201586</c:v>
                </c:pt>
                <c:pt idx="4791">
                  <c:v>0.79841897233201586</c:v>
                </c:pt>
                <c:pt idx="4792">
                  <c:v>0.79841897233201586</c:v>
                </c:pt>
                <c:pt idx="4793">
                  <c:v>0.79841897233201586</c:v>
                </c:pt>
                <c:pt idx="4794">
                  <c:v>0.79841897233201586</c:v>
                </c:pt>
                <c:pt idx="4795">
                  <c:v>0.79841897233201586</c:v>
                </c:pt>
                <c:pt idx="4796">
                  <c:v>0.79841897233201586</c:v>
                </c:pt>
                <c:pt idx="4797">
                  <c:v>0.79841897233201586</c:v>
                </c:pt>
                <c:pt idx="4798">
                  <c:v>0.79841897233201586</c:v>
                </c:pt>
                <c:pt idx="4799">
                  <c:v>0.79841897233201586</c:v>
                </c:pt>
                <c:pt idx="4800">
                  <c:v>0.79841897233201586</c:v>
                </c:pt>
                <c:pt idx="4801">
                  <c:v>0.79841897233201586</c:v>
                </c:pt>
                <c:pt idx="4802">
                  <c:v>0.79841897233201586</c:v>
                </c:pt>
                <c:pt idx="4803">
                  <c:v>0.79841897233201586</c:v>
                </c:pt>
                <c:pt idx="4804">
                  <c:v>0.79841897233201586</c:v>
                </c:pt>
                <c:pt idx="4805">
                  <c:v>0.79841897233201586</c:v>
                </c:pt>
                <c:pt idx="4806">
                  <c:v>0.79841897233201586</c:v>
                </c:pt>
                <c:pt idx="4807">
                  <c:v>0.79841897233201586</c:v>
                </c:pt>
                <c:pt idx="4808">
                  <c:v>0.79841897233201586</c:v>
                </c:pt>
                <c:pt idx="4809">
                  <c:v>0.79841897233201586</c:v>
                </c:pt>
                <c:pt idx="4810">
                  <c:v>0.79841897233201586</c:v>
                </c:pt>
                <c:pt idx="4811">
                  <c:v>0.79841897233201586</c:v>
                </c:pt>
                <c:pt idx="4812">
                  <c:v>0.79841897233201586</c:v>
                </c:pt>
                <c:pt idx="4813">
                  <c:v>0.79841897233201586</c:v>
                </c:pt>
                <c:pt idx="4814">
                  <c:v>0.79841897233201586</c:v>
                </c:pt>
                <c:pt idx="4815">
                  <c:v>0.79841897233201586</c:v>
                </c:pt>
                <c:pt idx="4816">
                  <c:v>0.79841897233201586</c:v>
                </c:pt>
                <c:pt idx="4817">
                  <c:v>0.79841897233201586</c:v>
                </c:pt>
                <c:pt idx="4818">
                  <c:v>0.79841897233201586</c:v>
                </c:pt>
                <c:pt idx="4819">
                  <c:v>0.79841897233201586</c:v>
                </c:pt>
                <c:pt idx="4820">
                  <c:v>0.79841897233201586</c:v>
                </c:pt>
                <c:pt idx="4821">
                  <c:v>0.79841897233201586</c:v>
                </c:pt>
                <c:pt idx="4822">
                  <c:v>0.79841897233201586</c:v>
                </c:pt>
                <c:pt idx="4823">
                  <c:v>0.79841897233201586</c:v>
                </c:pt>
                <c:pt idx="4824">
                  <c:v>0.79841897233201586</c:v>
                </c:pt>
                <c:pt idx="4825">
                  <c:v>0.79841897233201586</c:v>
                </c:pt>
                <c:pt idx="4826">
                  <c:v>0.79841897233201586</c:v>
                </c:pt>
                <c:pt idx="4827">
                  <c:v>0.79841897233201586</c:v>
                </c:pt>
                <c:pt idx="4828">
                  <c:v>0.79841897233201586</c:v>
                </c:pt>
                <c:pt idx="4829">
                  <c:v>0.79841897233201586</c:v>
                </c:pt>
                <c:pt idx="4830">
                  <c:v>0.79841897233201586</c:v>
                </c:pt>
                <c:pt idx="4831">
                  <c:v>0.79841897233201586</c:v>
                </c:pt>
                <c:pt idx="4832">
                  <c:v>0.79841897233201586</c:v>
                </c:pt>
                <c:pt idx="4833">
                  <c:v>0.79841897233201586</c:v>
                </c:pt>
                <c:pt idx="4834">
                  <c:v>0.79841897233201586</c:v>
                </c:pt>
                <c:pt idx="4835">
                  <c:v>0.79841897233201586</c:v>
                </c:pt>
                <c:pt idx="4836">
                  <c:v>0.79841897233201586</c:v>
                </c:pt>
                <c:pt idx="4837">
                  <c:v>0.79841897233201586</c:v>
                </c:pt>
                <c:pt idx="4838">
                  <c:v>0.79841897233201586</c:v>
                </c:pt>
                <c:pt idx="4839">
                  <c:v>0.79841897233201586</c:v>
                </c:pt>
                <c:pt idx="4840">
                  <c:v>0.79841897233201586</c:v>
                </c:pt>
                <c:pt idx="4841">
                  <c:v>0.79841897233201586</c:v>
                </c:pt>
                <c:pt idx="4842">
                  <c:v>0.79841897233201586</c:v>
                </c:pt>
                <c:pt idx="4843">
                  <c:v>0.79841897233201586</c:v>
                </c:pt>
                <c:pt idx="4844">
                  <c:v>0.79841897233201586</c:v>
                </c:pt>
                <c:pt idx="4845">
                  <c:v>0.79841897233201586</c:v>
                </c:pt>
                <c:pt idx="4846">
                  <c:v>0.79841897233201586</c:v>
                </c:pt>
                <c:pt idx="4847">
                  <c:v>0.79841897233201586</c:v>
                </c:pt>
                <c:pt idx="4848">
                  <c:v>0.81735836627140979</c:v>
                </c:pt>
                <c:pt idx="4849">
                  <c:v>0.81735836627140979</c:v>
                </c:pt>
                <c:pt idx="4850">
                  <c:v>0.81735836627140979</c:v>
                </c:pt>
                <c:pt idx="4851">
                  <c:v>0.81735836627140979</c:v>
                </c:pt>
                <c:pt idx="4852">
                  <c:v>0.81735836627140979</c:v>
                </c:pt>
                <c:pt idx="4853">
                  <c:v>0.81735836627140979</c:v>
                </c:pt>
                <c:pt idx="4854">
                  <c:v>0.81735836627140979</c:v>
                </c:pt>
                <c:pt idx="4855">
                  <c:v>0.81735836627140979</c:v>
                </c:pt>
                <c:pt idx="4856">
                  <c:v>0.81735836627140979</c:v>
                </c:pt>
                <c:pt idx="4857">
                  <c:v>0.81735836627140979</c:v>
                </c:pt>
                <c:pt idx="4858">
                  <c:v>0.81735836627140979</c:v>
                </c:pt>
                <c:pt idx="4859">
                  <c:v>0.81735836627140979</c:v>
                </c:pt>
                <c:pt idx="4860">
                  <c:v>0.81735836627140979</c:v>
                </c:pt>
                <c:pt idx="4861">
                  <c:v>0.81735836627140979</c:v>
                </c:pt>
                <c:pt idx="4862">
                  <c:v>0.81735836627140979</c:v>
                </c:pt>
                <c:pt idx="4863">
                  <c:v>0.81735836627140979</c:v>
                </c:pt>
                <c:pt idx="4864">
                  <c:v>0.81735836627140979</c:v>
                </c:pt>
                <c:pt idx="4865">
                  <c:v>0.81735836627140979</c:v>
                </c:pt>
                <c:pt idx="4866">
                  <c:v>0.81735836627140979</c:v>
                </c:pt>
                <c:pt idx="4867">
                  <c:v>0.81735836627140979</c:v>
                </c:pt>
                <c:pt idx="4868">
                  <c:v>0.81735836627140979</c:v>
                </c:pt>
                <c:pt idx="4869">
                  <c:v>0.81735836627140979</c:v>
                </c:pt>
                <c:pt idx="4870">
                  <c:v>0.81735836627140979</c:v>
                </c:pt>
                <c:pt idx="4871">
                  <c:v>0.81735836627140979</c:v>
                </c:pt>
                <c:pt idx="4872">
                  <c:v>0.81735836627140979</c:v>
                </c:pt>
                <c:pt idx="4873">
                  <c:v>0.81735836627140979</c:v>
                </c:pt>
                <c:pt idx="4874">
                  <c:v>0.81735836627140979</c:v>
                </c:pt>
                <c:pt idx="4875">
                  <c:v>0.81735836627140979</c:v>
                </c:pt>
                <c:pt idx="4876">
                  <c:v>0.81735836627140979</c:v>
                </c:pt>
                <c:pt idx="4877">
                  <c:v>0.81735836627140979</c:v>
                </c:pt>
                <c:pt idx="4878">
                  <c:v>0.81735836627140979</c:v>
                </c:pt>
                <c:pt idx="4879">
                  <c:v>0.81735836627140979</c:v>
                </c:pt>
                <c:pt idx="4880">
                  <c:v>0.81735836627140979</c:v>
                </c:pt>
                <c:pt idx="4881">
                  <c:v>0.81735836627140979</c:v>
                </c:pt>
                <c:pt idx="4882">
                  <c:v>0.81735836627140979</c:v>
                </c:pt>
                <c:pt idx="4883">
                  <c:v>0.81735836627140979</c:v>
                </c:pt>
                <c:pt idx="4884">
                  <c:v>0.81735836627140979</c:v>
                </c:pt>
                <c:pt idx="4885">
                  <c:v>0.81735836627140979</c:v>
                </c:pt>
                <c:pt idx="4886">
                  <c:v>0.81735836627140979</c:v>
                </c:pt>
                <c:pt idx="4887">
                  <c:v>0.81735836627140979</c:v>
                </c:pt>
                <c:pt idx="4888">
                  <c:v>0.81735836627140979</c:v>
                </c:pt>
                <c:pt idx="4889">
                  <c:v>0.81735836627140979</c:v>
                </c:pt>
                <c:pt idx="4890">
                  <c:v>0.81735836627140979</c:v>
                </c:pt>
                <c:pt idx="4891">
                  <c:v>0.81735836627140979</c:v>
                </c:pt>
                <c:pt idx="4892">
                  <c:v>0.81735836627140979</c:v>
                </c:pt>
                <c:pt idx="4893">
                  <c:v>0.81735836627140979</c:v>
                </c:pt>
                <c:pt idx="4894">
                  <c:v>0.81735836627140979</c:v>
                </c:pt>
                <c:pt idx="4895">
                  <c:v>0.81735836627140979</c:v>
                </c:pt>
                <c:pt idx="4896">
                  <c:v>0.81735836627140979</c:v>
                </c:pt>
                <c:pt idx="4897">
                  <c:v>0.81735836627140979</c:v>
                </c:pt>
                <c:pt idx="4898">
                  <c:v>0.81735836627140979</c:v>
                </c:pt>
                <c:pt idx="4899">
                  <c:v>0.81735836627140979</c:v>
                </c:pt>
                <c:pt idx="4900">
                  <c:v>0.81735836627140979</c:v>
                </c:pt>
                <c:pt idx="4901">
                  <c:v>0.81735836627140979</c:v>
                </c:pt>
                <c:pt idx="4902">
                  <c:v>0.81735836627140979</c:v>
                </c:pt>
                <c:pt idx="4903">
                  <c:v>0.81735836627140979</c:v>
                </c:pt>
                <c:pt idx="4904">
                  <c:v>0.81735836627140979</c:v>
                </c:pt>
                <c:pt idx="4905">
                  <c:v>0.81735836627140979</c:v>
                </c:pt>
                <c:pt idx="4906">
                  <c:v>0.81735836627140979</c:v>
                </c:pt>
                <c:pt idx="4907">
                  <c:v>0.81735836627140979</c:v>
                </c:pt>
                <c:pt idx="4908">
                  <c:v>0.81735836627140979</c:v>
                </c:pt>
                <c:pt idx="4909">
                  <c:v>0.81735836627140979</c:v>
                </c:pt>
                <c:pt idx="4910">
                  <c:v>0.81735836627140979</c:v>
                </c:pt>
                <c:pt idx="4911">
                  <c:v>0.81735836627140979</c:v>
                </c:pt>
                <c:pt idx="4912">
                  <c:v>0.81735836627140979</c:v>
                </c:pt>
                <c:pt idx="4913">
                  <c:v>0.81735836627140979</c:v>
                </c:pt>
                <c:pt idx="4914">
                  <c:v>0.81735836627140979</c:v>
                </c:pt>
                <c:pt idx="4915">
                  <c:v>0.81735836627140979</c:v>
                </c:pt>
                <c:pt idx="4916">
                  <c:v>0.81735836627140979</c:v>
                </c:pt>
                <c:pt idx="4917">
                  <c:v>0.81735836627140979</c:v>
                </c:pt>
                <c:pt idx="4918">
                  <c:v>0.81735836627140979</c:v>
                </c:pt>
                <c:pt idx="4919">
                  <c:v>0.81735836627140979</c:v>
                </c:pt>
                <c:pt idx="4920">
                  <c:v>0.81735836627140979</c:v>
                </c:pt>
                <c:pt idx="4921">
                  <c:v>0.81735836627140979</c:v>
                </c:pt>
                <c:pt idx="4922">
                  <c:v>0.81735836627140979</c:v>
                </c:pt>
                <c:pt idx="4923">
                  <c:v>0.81735836627140979</c:v>
                </c:pt>
                <c:pt idx="4924">
                  <c:v>0.81735836627140979</c:v>
                </c:pt>
                <c:pt idx="4925">
                  <c:v>0.81735836627140979</c:v>
                </c:pt>
                <c:pt idx="4926">
                  <c:v>0.81735836627140979</c:v>
                </c:pt>
                <c:pt idx="4927">
                  <c:v>0.81735836627140979</c:v>
                </c:pt>
                <c:pt idx="4928">
                  <c:v>0.81735836627140979</c:v>
                </c:pt>
                <c:pt idx="4929">
                  <c:v>0.81735836627140979</c:v>
                </c:pt>
                <c:pt idx="4930">
                  <c:v>0.81735836627140979</c:v>
                </c:pt>
                <c:pt idx="4931">
                  <c:v>0.81735836627140979</c:v>
                </c:pt>
                <c:pt idx="4932">
                  <c:v>0.81735836627140979</c:v>
                </c:pt>
                <c:pt idx="4933">
                  <c:v>0.81735836627140979</c:v>
                </c:pt>
                <c:pt idx="4934">
                  <c:v>0.81735836627140979</c:v>
                </c:pt>
                <c:pt idx="4935">
                  <c:v>0.81735836627140979</c:v>
                </c:pt>
                <c:pt idx="4936">
                  <c:v>0.81735836627140979</c:v>
                </c:pt>
                <c:pt idx="4937">
                  <c:v>0.81735836627140979</c:v>
                </c:pt>
                <c:pt idx="4938">
                  <c:v>0.81735836627140979</c:v>
                </c:pt>
                <c:pt idx="4939">
                  <c:v>0.81735836627140979</c:v>
                </c:pt>
                <c:pt idx="4940">
                  <c:v>0.81735836627140979</c:v>
                </c:pt>
                <c:pt idx="4941">
                  <c:v>0.81735836627140979</c:v>
                </c:pt>
                <c:pt idx="4942">
                  <c:v>0.81735836627140979</c:v>
                </c:pt>
                <c:pt idx="4943">
                  <c:v>0.81735836627140979</c:v>
                </c:pt>
                <c:pt idx="4944">
                  <c:v>0.81735836627140979</c:v>
                </c:pt>
                <c:pt idx="4945">
                  <c:v>0.81735836627140979</c:v>
                </c:pt>
                <c:pt idx="4946">
                  <c:v>0.81735836627140979</c:v>
                </c:pt>
                <c:pt idx="4947">
                  <c:v>0.81735836627140979</c:v>
                </c:pt>
                <c:pt idx="4948">
                  <c:v>0.81735836627140979</c:v>
                </c:pt>
                <c:pt idx="4949">
                  <c:v>0.81735836627140979</c:v>
                </c:pt>
                <c:pt idx="4950">
                  <c:v>0.81735836627140979</c:v>
                </c:pt>
                <c:pt idx="4951">
                  <c:v>0.81735836627140979</c:v>
                </c:pt>
                <c:pt idx="4952">
                  <c:v>0.81735836627140979</c:v>
                </c:pt>
                <c:pt idx="4953">
                  <c:v>0.81735836627140979</c:v>
                </c:pt>
                <c:pt idx="4954">
                  <c:v>0.81735836627140979</c:v>
                </c:pt>
                <c:pt idx="4955">
                  <c:v>0.81735836627140979</c:v>
                </c:pt>
                <c:pt idx="4956">
                  <c:v>0.81735836627140979</c:v>
                </c:pt>
                <c:pt idx="4957">
                  <c:v>0.81735836627140979</c:v>
                </c:pt>
                <c:pt idx="4958">
                  <c:v>0.81735836627140979</c:v>
                </c:pt>
                <c:pt idx="4959">
                  <c:v>0.81735836627140979</c:v>
                </c:pt>
                <c:pt idx="4960">
                  <c:v>0.81735836627140979</c:v>
                </c:pt>
                <c:pt idx="4961">
                  <c:v>0.81735836627140979</c:v>
                </c:pt>
                <c:pt idx="4962">
                  <c:v>0.81735836627140979</c:v>
                </c:pt>
                <c:pt idx="4963">
                  <c:v>0.8183465085638999</c:v>
                </c:pt>
                <c:pt idx="4964">
                  <c:v>0.8183465085638999</c:v>
                </c:pt>
                <c:pt idx="4965">
                  <c:v>0.8183465085638999</c:v>
                </c:pt>
                <c:pt idx="4966">
                  <c:v>0.8183465085638999</c:v>
                </c:pt>
                <c:pt idx="4967">
                  <c:v>0.8183465085638999</c:v>
                </c:pt>
                <c:pt idx="4968">
                  <c:v>0.8183465085638999</c:v>
                </c:pt>
                <c:pt idx="4969">
                  <c:v>0.81900527009222657</c:v>
                </c:pt>
                <c:pt idx="4970">
                  <c:v>0.81900527009222657</c:v>
                </c:pt>
                <c:pt idx="4971">
                  <c:v>0.81900527009222657</c:v>
                </c:pt>
                <c:pt idx="4972">
                  <c:v>0.81900527009222657</c:v>
                </c:pt>
                <c:pt idx="4973">
                  <c:v>0.81916996047430835</c:v>
                </c:pt>
                <c:pt idx="4974">
                  <c:v>0.83448616600790515</c:v>
                </c:pt>
                <c:pt idx="4975">
                  <c:v>0.83448616600790515</c:v>
                </c:pt>
                <c:pt idx="4976">
                  <c:v>0.83448616600790515</c:v>
                </c:pt>
                <c:pt idx="4977">
                  <c:v>0.83448616600790515</c:v>
                </c:pt>
                <c:pt idx="4978">
                  <c:v>0.83448616600790515</c:v>
                </c:pt>
                <c:pt idx="4979">
                  <c:v>0.83448616600790515</c:v>
                </c:pt>
                <c:pt idx="4980">
                  <c:v>0.83448616600790515</c:v>
                </c:pt>
                <c:pt idx="4981">
                  <c:v>0.83448616600790515</c:v>
                </c:pt>
                <c:pt idx="4982">
                  <c:v>0.83448616600790515</c:v>
                </c:pt>
                <c:pt idx="4983">
                  <c:v>0.83448616600790515</c:v>
                </c:pt>
                <c:pt idx="4984">
                  <c:v>0.83448616600790515</c:v>
                </c:pt>
                <c:pt idx="4985">
                  <c:v>0.83448616600790515</c:v>
                </c:pt>
                <c:pt idx="4986">
                  <c:v>0.83448616600790515</c:v>
                </c:pt>
                <c:pt idx="4987">
                  <c:v>0.83448616600790515</c:v>
                </c:pt>
                <c:pt idx="4988">
                  <c:v>0.83448616600790515</c:v>
                </c:pt>
                <c:pt idx="4989">
                  <c:v>0.83448616600790515</c:v>
                </c:pt>
                <c:pt idx="4990">
                  <c:v>0.83448616600790515</c:v>
                </c:pt>
                <c:pt idx="4991">
                  <c:v>0.83448616600790515</c:v>
                </c:pt>
                <c:pt idx="4992">
                  <c:v>0.83448616600790515</c:v>
                </c:pt>
                <c:pt idx="4993">
                  <c:v>0.83448616600790515</c:v>
                </c:pt>
                <c:pt idx="4994">
                  <c:v>0.83448616600790515</c:v>
                </c:pt>
                <c:pt idx="4995">
                  <c:v>0.83448616600790515</c:v>
                </c:pt>
                <c:pt idx="4996">
                  <c:v>0.83448616600790515</c:v>
                </c:pt>
                <c:pt idx="4997">
                  <c:v>0.83448616600790515</c:v>
                </c:pt>
                <c:pt idx="4998">
                  <c:v>0.83448616600790515</c:v>
                </c:pt>
                <c:pt idx="4999">
                  <c:v>0.83448616600790515</c:v>
                </c:pt>
                <c:pt idx="5000">
                  <c:v>0.83448616600790515</c:v>
                </c:pt>
                <c:pt idx="5001">
                  <c:v>0.83448616600790515</c:v>
                </c:pt>
                <c:pt idx="5002">
                  <c:v>0.83448616600790515</c:v>
                </c:pt>
                <c:pt idx="5003">
                  <c:v>0.83448616600790515</c:v>
                </c:pt>
                <c:pt idx="5004">
                  <c:v>0.83448616600790515</c:v>
                </c:pt>
                <c:pt idx="5005">
                  <c:v>0.83448616600790515</c:v>
                </c:pt>
                <c:pt idx="5006">
                  <c:v>0.83448616600790515</c:v>
                </c:pt>
                <c:pt idx="5007">
                  <c:v>0.83448616600790515</c:v>
                </c:pt>
                <c:pt idx="5008">
                  <c:v>0.83448616600790515</c:v>
                </c:pt>
                <c:pt idx="5009">
                  <c:v>0.83448616600790515</c:v>
                </c:pt>
                <c:pt idx="5010">
                  <c:v>0.83448616600790515</c:v>
                </c:pt>
                <c:pt idx="5011">
                  <c:v>0.83448616600790515</c:v>
                </c:pt>
                <c:pt idx="5012">
                  <c:v>0.83448616600790515</c:v>
                </c:pt>
                <c:pt idx="5013">
                  <c:v>0.83448616600790515</c:v>
                </c:pt>
                <c:pt idx="5014">
                  <c:v>0.83448616600790515</c:v>
                </c:pt>
                <c:pt idx="5015">
                  <c:v>0.83448616600790515</c:v>
                </c:pt>
                <c:pt idx="5016">
                  <c:v>0.83448616600790515</c:v>
                </c:pt>
                <c:pt idx="5017">
                  <c:v>0.83448616600790515</c:v>
                </c:pt>
                <c:pt idx="5018">
                  <c:v>0.83448616600790515</c:v>
                </c:pt>
                <c:pt idx="5019">
                  <c:v>0.83448616600790515</c:v>
                </c:pt>
                <c:pt idx="5020">
                  <c:v>0.83448616600790515</c:v>
                </c:pt>
                <c:pt idx="5021">
                  <c:v>0.83448616600790515</c:v>
                </c:pt>
                <c:pt idx="5022">
                  <c:v>0.83448616600790515</c:v>
                </c:pt>
                <c:pt idx="5023">
                  <c:v>0.83448616600790515</c:v>
                </c:pt>
                <c:pt idx="5024">
                  <c:v>0.83448616600790515</c:v>
                </c:pt>
                <c:pt idx="5025">
                  <c:v>0.83448616600790515</c:v>
                </c:pt>
                <c:pt idx="5026">
                  <c:v>0.83448616600790515</c:v>
                </c:pt>
                <c:pt idx="5027">
                  <c:v>0.83448616600790515</c:v>
                </c:pt>
                <c:pt idx="5028">
                  <c:v>0.83448616600790515</c:v>
                </c:pt>
                <c:pt idx="5029">
                  <c:v>0.83448616600790515</c:v>
                </c:pt>
                <c:pt idx="5030">
                  <c:v>0.83448616600790515</c:v>
                </c:pt>
                <c:pt idx="5031">
                  <c:v>0.83448616600790515</c:v>
                </c:pt>
                <c:pt idx="5032">
                  <c:v>0.83448616600790515</c:v>
                </c:pt>
                <c:pt idx="5033">
                  <c:v>0.83448616600790515</c:v>
                </c:pt>
                <c:pt idx="5034">
                  <c:v>0.83448616600790515</c:v>
                </c:pt>
                <c:pt idx="5035">
                  <c:v>0.83448616600790515</c:v>
                </c:pt>
                <c:pt idx="5036">
                  <c:v>0.83448616600790515</c:v>
                </c:pt>
                <c:pt idx="5037">
                  <c:v>0.83448616600790515</c:v>
                </c:pt>
                <c:pt idx="5038">
                  <c:v>0.83448616600790515</c:v>
                </c:pt>
                <c:pt idx="5039">
                  <c:v>0.83448616600790515</c:v>
                </c:pt>
                <c:pt idx="5040">
                  <c:v>0.83448616600790515</c:v>
                </c:pt>
                <c:pt idx="5041">
                  <c:v>0.83448616600790515</c:v>
                </c:pt>
                <c:pt idx="5042">
                  <c:v>0.83448616600790515</c:v>
                </c:pt>
                <c:pt idx="5043">
                  <c:v>0.83448616600790515</c:v>
                </c:pt>
                <c:pt idx="5044">
                  <c:v>0.83448616600790515</c:v>
                </c:pt>
                <c:pt idx="5045">
                  <c:v>0.83448616600790515</c:v>
                </c:pt>
                <c:pt idx="5046">
                  <c:v>0.83448616600790515</c:v>
                </c:pt>
                <c:pt idx="5047">
                  <c:v>0.83448616600790515</c:v>
                </c:pt>
                <c:pt idx="5048">
                  <c:v>0.83448616600790515</c:v>
                </c:pt>
                <c:pt idx="5049">
                  <c:v>0.83448616600790515</c:v>
                </c:pt>
                <c:pt idx="5050">
                  <c:v>0.83448616600790515</c:v>
                </c:pt>
                <c:pt idx="5051">
                  <c:v>0.83448616600790515</c:v>
                </c:pt>
                <c:pt idx="5052">
                  <c:v>0.83448616600790515</c:v>
                </c:pt>
                <c:pt idx="5053">
                  <c:v>0.83448616600790515</c:v>
                </c:pt>
                <c:pt idx="5054">
                  <c:v>0.83448616600790515</c:v>
                </c:pt>
                <c:pt idx="5055">
                  <c:v>0.83448616600790515</c:v>
                </c:pt>
                <c:pt idx="5056">
                  <c:v>0.83448616600790515</c:v>
                </c:pt>
                <c:pt idx="5057">
                  <c:v>0.83448616600790515</c:v>
                </c:pt>
                <c:pt idx="5058">
                  <c:v>0.83448616600790515</c:v>
                </c:pt>
                <c:pt idx="5059">
                  <c:v>0.83448616600790515</c:v>
                </c:pt>
                <c:pt idx="5060">
                  <c:v>0.83448616600790515</c:v>
                </c:pt>
                <c:pt idx="5061">
                  <c:v>0.83448616600790515</c:v>
                </c:pt>
                <c:pt idx="5062">
                  <c:v>0.83448616600790515</c:v>
                </c:pt>
                <c:pt idx="5063">
                  <c:v>0.83448616600790515</c:v>
                </c:pt>
                <c:pt idx="5064">
                  <c:v>0.83448616600790515</c:v>
                </c:pt>
                <c:pt idx="5065">
                  <c:v>0.83448616600790515</c:v>
                </c:pt>
                <c:pt idx="5066">
                  <c:v>0.83448616600790515</c:v>
                </c:pt>
                <c:pt idx="5067">
                  <c:v>0.8432147562582345</c:v>
                </c:pt>
                <c:pt idx="5068">
                  <c:v>0.8432147562582345</c:v>
                </c:pt>
                <c:pt idx="5069">
                  <c:v>0.8432147562582345</c:v>
                </c:pt>
                <c:pt idx="5070">
                  <c:v>0.8432147562582345</c:v>
                </c:pt>
                <c:pt idx="5071">
                  <c:v>0.8432147562582345</c:v>
                </c:pt>
                <c:pt idx="5072">
                  <c:v>0.8432147562582345</c:v>
                </c:pt>
                <c:pt idx="5073">
                  <c:v>0.8432147562582345</c:v>
                </c:pt>
                <c:pt idx="5074">
                  <c:v>0.8432147562582345</c:v>
                </c:pt>
                <c:pt idx="5075">
                  <c:v>0.8432147562582345</c:v>
                </c:pt>
                <c:pt idx="5076">
                  <c:v>0.8432147562582345</c:v>
                </c:pt>
                <c:pt idx="5077">
                  <c:v>0.8432147562582345</c:v>
                </c:pt>
                <c:pt idx="5078">
                  <c:v>0.8432147562582345</c:v>
                </c:pt>
                <c:pt idx="5079">
                  <c:v>0.8432147562582345</c:v>
                </c:pt>
                <c:pt idx="5080">
                  <c:v>0.8432147562582345</c:v>
                </c:pt>
                <c:pt idx="5081">
                  <c:v>0.8432147562582345</c:v>
                </c:pt>
                <c:pt idx="5082">
                  <c:v>0.8432147562582345</c:v>
                </c:pt>
                <c:pt idx="5083">
                  <c:v>0.8432147562582345</c:v>
                </c:pt>
                <c:pt idx="5084">
                  <c:v>0.8432147562582345</c:v>
                </c:pt>
                <c:pt idx="5085">
                  <c:v>0.8432147562582345</c:v>
                </c:pt>
                <c:pt idx="5086">
                  <c:v>0.8432147562582345</c:v>
                </c:pt>
                <c:pt idx="5087">
                  <c:v>0.8432147562582345</c:v>
                </c:pt>
                <c:pt idx="5088">
                  <c:v>0.8432147562582345</c:v>
                </c:pt>
                <c:pt idx="5089">
                  <c:v>0.8432147562582345</c:v>
                </c:pt>
                <c:pt idx="5090">
                  <c:v>0.8432147562582345</c:v>
                </c:pt>
                <c:pt idx="5091">
                  <c:v>0.8432147562582345</c:v>
                </c:pt>
                <c:pt idx="5092">
                  <c:v>0.8432147562582345</c:v>
                </c:pt>
                <c:pt idx="5093">
                  <c:v>0.8432147562582345</c:v>
                </c:pt>
                <c:pt idx="5094">
                  <c:v>0.8432147562582345</c:v>
                </c:pt>
                <c:pt idx="5095">
                  <c:v>0.8432147562582345</c:v>
                </c:pt>
                <c:pt idx="5096">
                  <c:v>0.8432147562582345</c:v>
                </c:pt>
                <c:pt idx="5097">
                  <c:v>0.8432147562582345</c:v>
                </c:pt>
                <c:pt idx="5098">
                  <c:v>0.8432147562582345</c:v>
                </c:pt>
                <c:pt idx="5099">
                  <c:v>0.8432147562582345</c:v>
                </c:pt>
                <c:pt idx="5100">
                  <c:v>0.8432147562582345</c:v>
                </c:pt>
                <c:pt idx="5101">
                  <c:v>0.8432147562582345</c:v>
                </c:pt>
                <c:pt idx="5102">
                  <c:v>0.8432147562582345</c:v>
                </c:pt>
                <c:pt idx="5103">
                  <c:v>0.8432147562582345</c:v>
                </c:pt>
                <c:pt idx="5104">
                  <c:v>0.8432147562582345</c:v>
                </c:pt>
                <c:pt idx="5105">
                  <c:v>0.8432147562582345</c:v>
                </c:pt>
                <c:pt idx="5106">
                  <c:v>0.8432147562582345</c:v>
                </c:pt>
                <c:pt idx="5107">
                  <c:v>0.8432147562582345</c:v>
                </c:pt>
                <c:pt idx="5108">
                  <c:v>0.8432147562582345</c:v>
                </c:pt>
                <c:pt idx="5109">
                  <c:v>0.8432147562582345</c:v>
                </c:pt>
                <c:pt idx="5110">
                  <c:v>0.8432147562582345</c:v>
                </c:pt>
                <c:pt idx="5111">
                  <c:v>0.8432147562582345</c:v>
                </c:pt>
                <c:pt idx="5112">
                  <c:v>0.8432147562582345</c:v>
                </c:pt>
                <c:pt idx="5113">
                  <c:v>0.8432147562582345</c:v>
                </c:pt>
                <c:pt idx="5114">
                  <c:v>0.8432147562582345</c:v>
                </c:pt>
                <c:pt idx="5115">
                  <c:v>0.8432147562582345</c:v>
                </c:pt>
                <c:pt idx="5116">
                  <c:v>0.8432147562582345</c:v>
                </c:pt>
                <c:pt idx="5117">
                  <c:v>0.8432147562582345</c:v>
                </c:pt>
                <c:pt idx="5118">
                  <c:v>0.8432147562582345</c:v>
                </c:pt>
                <c:pt idx="5119">
                  <c:v>0.8432147562582345</c:v>
                </c:pt>
                <c:pt idx="5120">
                  <c:v>0.8458498023715415</c:v>
                </c:pt>
                <c:pt idx="5121">
                  <c:v>0.8458498023715415</c:v>
                </c:pt>
                <c:pt idx="5122">
                  <c:v>0.8458498023715415</c:v>
                </c:pt>
                <c:pt idx="5123">
                  <c:v>0.8458498023715415</c:v>
                </c:pt>
                <c:pt idx="5124">
                  <c:v>0.8458498023715415</c:v>
                </c:pt>
                <c:pt idx="5125">
                  <c:v>0.8458498023715415</c:v>
                </c:pt>
                <c:pt idx="5126">
                  <c:v>0.8458498023715415</c:v>
                </c:pt>
                <c:pt idx="5127">
                  <c:v>0.8458498023715415</c:v>
                </c:pt>
                <c:pt idx="5128">
                  <c:v>0.8458498023715415</c:v>
                </c:pt>
                <c:pt idx="5129">
                  <c:v>0.8458498023715415</c:v>
                </c:pt>
                <c:pt idx="5130">
                  <c:v>0.8458498023715415</c:v>
                </c:pt>
                <c:pt idx="5131">
                  <c:v>0.8458498023715415</c:v>
                </c:pt>
                <c:pt idx="5132">
                  <c:v>0.8458498023715415</c:v>
                </c:pt>
                <c:pt idx="5133">
                  <c:v>0.8458498023715415</c:v>
                </c:pt>
                <c:pt idx="5134">
                  <c:v>0.8458498023715415</c:v>
                </c:pt>
                <c:pt idx="5135">
                  <c:v>0.8458498023715415</c:v>
                </c:pt>
                <c:pt idx="5136">
                  <c:v>0.84634387351778662</c:v>
                </c:pt>
                <c:pt idx="5137">
                  <c:v>0.84634387351778662</c:v>
                </c:pt>
                <c:pt idx="5138">
                  <c:v>0.84634387351778662</c:v>
                </c:pt>
                <c:pt idx="5139">
                  <c:v>0.99983530961791833</c:v>
                </c:pt>
                <c:pt idx="5140">
                  <c:v>0.99983530961791833</c:v>
                </c:pt>
                <c:pt idx="5141">
                  <c:v>0.99983530961791833</c:v>
                </c:pt>
                <c:pt idx="5142">
                  <c:v>0.99983530961791833</c:v>
                </c:pt>
                <c:pt idx="5143">
                  <c:v>0.99983530961791833</c:v>
                </c:pt>
                <c:pt idx="5144">
                  <c:v>0.99983530961791833</c:v>
                </c:pt>
                <c:pt idx="5145">
                  <c:v>0.99983530961791833</c:v>
                </c:pt>
                <c:pt idx="5146">
                  <c:v>0.99983530961791833</c:v>
                </c:pt>
                <c:pt idx="5147">
                  <c:v>0.99983530961791833</c:v>
                </c:pt>
                <c:pt idx="5148">
                  <c:v>0.99983530961791833</c:v>
                </c:pt>
                <c:pt idx="5149">
                  <c:v>0.99983530961791833</c:v>
                </c:pt>
                <c:pt idx="5150">
                  <c:v>0.99983530961791833</c:v>
                </c:pt>
                <c:pt idx="5151">
                  <c:v>0.99983530961791833</c:v>
                </c:pt>
                <c:pt idx="5152">
                  <c:v>0.99983530961791833</c:v>
                </c:pt>
                <c:pt idx="5153">
                  <c:v>0.99983530961791833</c:v>
                </c:pt>
                <c:pt idx="5154">
                  <c:v>0.99983530961791833</c:v>
                </c:pt>
                <c:pt idx="5155">
                  <c:v>0.99983530961791833</c:v>
                </c:pt>
                <c:pt idx="5156">
                  <c:v>0.99983530961791833</c:v>
                </c:pt>
                <c:pt idx="5157">
                  <c:v>0.99983530961791833</c:v>
                </c:pt>
                <c:pt idx="5158">
                  <c:v>0.99983530961791833</c:v>
                </c:pt>
                <c:pt idx="5159">
                  <c:v>0.99983530961791833</c:v>
                </c:pt>
                <c:pt idx="5160">
                  <c:v>0.99983530961791833</c:v>
                </c:pt>
                <c:pt idx="5161">
                  <c:v>0.99983530961791833</c:v>
                </c:pt>
                <c:pt idx="5162">
                  <c:v>0.99983530961791833</c:v>
                </c:pt>
                <c:pt idx="5163">
                  <c:v>0.99983530961791833</c:v>
                </c:pt>
                <c:pt idx="5164">
                  <c:v>0.99983530961791833</c:v>
                </c:pt>
                <c:pt idx="5165">
                  <c:v>0.99983530961791833</c:v>
                </c:pt>
                <c:pt idx="5166">
                  <c:v>0.99983530961791833</c:v>
                </c:pt>
                <c:pt idx="5167">
                  <c:v>0.99983530961791833</c:v>
                </c:pt>
                <c:pt idx="5168">
                  <c:v>0.99983530961791833</c:v>
                </c:pt>
                <c:pt idx="5169">
                  <c:v>0.99983530961791833</c:v>
                </c:pt>
                <c:pt idx="5170">
                  <c:v>0.99983530961791833</c:v>
                </c:pt>
                <c:pt idx="5171">
                  <c:v>0.99983530961791833</c:v>
                </c:pt>
                <c:pt idx="5172">
                  <c:v>0.99983530961791833</c:v>
                </c:pt>
                <c:pt idx="5173">
                  <c:v>0.99983530961791833</c:v>
                </c:pt>
                <c:pt idx="5174">
                  <c:v>0.99983530961791833</c:v>
                </c:pt>
                <c:pt idx="5175">
                  <c:v>0.99983530961791833</c:v>
                </c:pt>
                <c:pt idx="5176">
                  <c:v>0.99983530961791833</c:v>
                </c:pt>
                <c:pt idx="5177">
                  <c:v>0.99983530961791833</c:v>
                </c:pt>
                <c:pt idx="5178">
                  <c:v>0.99983530961791833</c:v>
                </c:pt>
                <c:pt idx="5179">
                  <c:v>0.99983530961791833</c:v>
                </c:pt>
                <c:pt idx="5180">
                  <c:v>0.99983530961791833</c:v>
                </c:pt>
                <c:pt idx="5181">
                  <c:v>0.99983530961791833</c:v>
                </c:pt>
                <c:pt idx="5182">
                  <c:v>0.99983530961791833</c:v>
                </c:pt>
                <c:pt idx="5183">
                  <c:v>0.99983530961791833</c:v>
                </c:pt>
                <c:pt idx="5184">
                  <c:v>0.99983530961791833</c:v>
                </c:pt>
                <c:pt idx="5185">
                  <c:v>0.99983530961791833</c:v>
                </c:pt>
                <c:pt idx="5186">
                  <c:v>0.99983530961791833</c:v>
                </c:pt>
                <c:pt idx="5187">
                  <c:v>0.99983530961791833</c:v>
                </c:pt>
                <c:pt idx="5188">
                  <c:v>0.99983530961791833</c:v>
                </c:pt>
                <c:pt idx="5189">
                  <c:v>0.99983530961791833</c:v>
                </c:pt>
                <c:pt idx="5190">
                  <c:v>0.99983530961791833</c:v>
                </c:pt>
                <c:pt idx="5191">
                  <c:v>0.99983530961791833</c:v>
                </c:pt>
                <c:pt idx="5192">
                  <c:v>0.99983530961791833</c:v>
                </c:pt>
                <c:pt idx="5193">
                  <c:v>0.99983530961791833</c:v>
                </c:pt>
                <c:pt idx="5194">
                  <c:v>0.99983530961791833</c:v>
                </c:pt>
                <c:pt idx="5195">
                  <c:v>0.99983530961791833</c:v>
                </c:pt>
                <c:pt idx="5196">
                  <c:v>0.99983530961791833</c:v>
                </c:pt>
                <c:pt idx="5197">
                  <c:v>0.99983530961791833</c:v>
                </c:pt>
                <c:pt idx="5198">
                  <c:v>0.99983530961791833</c:v>
                </c:pt>
                <c:pt idx="5199">
                  <c:v>0.99983530961791833</c:v>
                </c:pt>
                <c:pt idx="5200">
                  <c:v>0.99983530961791833</c:v>
                </c:pt>
                <c:pt idx="5201">
                  <c:v>0.99983530961791833</c:v>
                </c:pt>
                <c:pt idx="5202">
                  <c:v>0.99983530961791833</c:v>
                </c:pt>
                <c:pt idx="5203">
                  <c:v>0.99983530961791833</c:v>
                </c:pt>
                <c:pt idx="5204">
                  <c:v>0.99983530961791833</c:v>
                </c:pt>
                <c:pt idx="5205">
                  <c:v>0.99983530961791833</c:v>
                </c:pt>
                <c:pt idx="5206">
                  <c:v>0.99983530961791833</c:v>
                </c:pt>
                <c:pt idx="5207">
                  <c:v>0.99983530961791833</c:v>
                </c:pt>
                <c:pt idx="5208">
                  <c:v>0.99983530961791833</c:v>
                </c:pt>
                <c:pt idx="5209">
                  <c:v>0.99983530961791833</c:v>
                </c:pt>
                <c:pt idx="5210">
                  <c:v>0.99983530961791833</c:v>
                </c:pt>
                <c:pt idx="5211">
                  <c:v>0.99983530961791833</c:v>
                </c:pt>
                <c:pt idx="5212">
                  <c:v>0.99983530961791833</c:v>
                </c:pt>
                <c:pt idx="5213">
                  <c:v>0.99983530961791833</c:v>
                </c:pt>
                <c:pt idx="5214">
                  <c:v>0.99983530961791833</c:v>
                </c:pt>
                <c:pt idx="5215">
                  <c:v>0.99983530961791833</c:v>
                </c:pt>
                <c:pt idx="5216">
                  <c:v>0.99983530961791833</c:v>
                </c:pt>
                <c:pt idx="5217">
                  <c:v>0.99983530961791833</c:v>
                </c:pt>
                <c:pt idx="5218">
                  <c:v>0.99983530961791833</c:v>
                </c:pt>
                <c:pt idx="5219">
                  <c:v>0.99983530961791833</c:v>
                </c:pt>
                <c:pt idx="5220">
                  <c:v>0.99983530961791833</c:v>
                </c:pt>
                <c:pt idx="5221">
                  <c:v>0.99983530961791833</c:v>
                </c:pt>
                <c:pt idx="5222">
                  <c:v>0.99983530961791833</c:v>
                </c:pt>
                <c:pt idx="5223">
                  <c:v>0.99983530961791833</c:v>
                </c:pt>
                <c:pt idx="5224">
                  <c:v>0.99983530961791833</c:v>
                </c:pt>
                <c:pt idx="5225">
                  <c:v>0.99983530961791833</c:v>
                </c:pt>
                <c:pt idx="5226">
                  <c:v>0.99983530961791833</c:v>
                </c:pt>
                <c:pt idx="5227">
                  <c:v>0.99983530961791833</c:v>
                </c:pt>
                <c:pt idx="5228">
                  <c:v>0.99983530961791833</c:v>
                </c:pt>
                <c:pt idx="5229">
                  <c:v>0.99983530961791833</c:v>
                </c:pt>
                <c:pt idx="5230">
                  <c:v>0.99983530961791833</c:v>
                </c:pt>
                <c:pt idx="5231">
                  <c:v>0.99983530961791833</c:v>
                </c:pt>
                <c:pt idx="5232">
                  <c:v>0.99983530961791833</c:v>
                </c:pt>
                <c:pt idx="5233">
                  <c:v>0.99983530961791833</c:v>
                </c:pt>
                <c:pt idx="5234">
                  <c:v>0.99983530961791833</c:v>
                </c:pt>
                <c:pt idx="5235">
                  <c:v>0.99983530961791833</c:v>
                </c:pt>
                <c:pt idx="5236">
                  <c:v>0.99983530961791833</c:v>
                </c:pt>
                <c:pt idx="5237">
                  <c:v>0.99983530961791833</c:v>
                </c:pt>
                <c:pt idx="5238">
                  <c:v>0.99983530961791833</c:v>
                </c:pt>
                <c:pt idx="5239">
                  <c:v>0.99983530961791833</c:v>
                </c:pt>
                <c:pt idx="5240">
                  <c:v>0.99983530961791833</c:v>
                </c:pt>
                <c:pt idx="5241">
                  <c:v>0.99983530961791833</c:v>
                </c:pt>
                <c:pt idx="5242">
                  <c:v>0.99983530961791833</c:v>
                </c:pt>
                <c:pt idx="5243">
                  <c:v>0.99983530961791833</c:v>
                </c:pt>
                <c:pt idx="5244">
                  <c:v>0.99983530961791833</c:v>
                </c:pt>
                <c:pt idx="5245">
                  <c:v>0.99983530961791833</c:v>
                </c:pt>
                <c:pt idx="5246">
                  <c:v>0.99983530961791833</c:v>
                </c:pt>
                <c:pt idx="5247">
                  <c:v>0.99983530961791833</c:v>
                </c:pt>
                <c:pt idx="5248">
                  <c:v>0.99983530961791833</c:v>
                </c:pt>
                <c:pt idx="5249">
                  <c:v>0.99983530961791833</c:v>
                </c:pt>
                <c:pt idx="5250">
                  <c:v>0.99983530961791833</c:v>
                </c:pt>
                <c:pt idx="5251">
                  <c:v>0.99983530961791833</c:v>
                </c:pt>
                <c:pt idx="5252">
                  <c:v>0.99983530961791833</c:v>
                </c:pt>
                <c:pt idx="5253">
                  <c:v>0.99983530961791833</c:v>
                </c:pt>
                <c:pt idx="5254">
                  <c:v>0.99983530961791833</c:v>
                </c:pt>
                <c:pt idx="5255">
                  <c:v>0.99983530961791833</c:v>
                </c:pt>
                <c:pt idx="5256">
                  <c:v>0.99983530961791833</c:v>
                </c:pt>
                <c:pt idx="5257">
                  <c:v>0.99983530961791833</c:v>
                </c:pt>
                <c:pt idx="5258">
                  <c:v>0.99983530961791833</c:v>
                </c:pt>
                <c:pt idx="5259">
                  <c:v>0.99983530961791833</c:v>
                </c:pt>
                <c:pt idx="5260">
                  <c:v>0.99983530961791833</c:v>
                </c:pt>
                <c:pt idx="5261">
                  <c:v>0.99983530961791833</c:v>
                </c:pt>
                <c:pt idx="5262">
                  <c:v>0.99983530961791833</c:v>
                </c:pt>
                <c:pt idx="5263">
                  <c:v>0.99983530961791833</c:v>
                </c:pt>
                <c:pt idx="5264">
                  <c:v>0.99983530961791833</c:v>
                </c:pt>
                <c:pt idx="5265">
                  <c:v>0.99983530961791833</c:v>
                </c:pt>
                <c:pt idx="5266">
                  <c:v>0.99983530961791833</c:v>
                </c:pt>
                <c:pt idx="5267">
                  <c:v>0.99983530961791833</c:v>
                </c:pt>
                <c:pt idx="5268">
                  <c:v>0.99983530961791833</c:v>
                </c:pt>
                <c:pt idx="5269">
                  <c:v>0.99983530961791833</c:v>
                </c:pt>
                <c:pt idx="5270">
                  <c:v>0.99983530961791833</c:v>
                </c:pt>
                <c:pt idx="5271">
                  <c:v>0.99983530961791833</c:v>
                </c:pt>
                <c:pt idx="5272">
                  <c:v>0.99983530961791833</c:v>
                </c:pt>
                <c:pt idx="5273">
                  <c:v>0.99983530961791833</c:v>
                </c:pt>
                <c:pt idx="5274">
                  <c:v>0.99983530961791833</c:v>
                </c:pt>
                <c:pt idx="5275">
                  <c:v>0.99983530961791833</c:v>
                </c:pt>
                <c:pt idx="5276">
                  <c:v>0.99983530961791833</c:v>
                </c:pt>
                <c:pt idx="5277">
                  <c:v>0.99983530961791833</c:v>
                </c:pt>
                <c:pt idx="5278">
                  <c:v>0.99983530961791833</c:v>
                </c:pt>
                <c:pt idx="5279">
                  <c:v>0.99983530961791833</c:v>
                </c:pt>
                <c:pt idx="5280">
                  <c:v>0.99983530961791833</c:v>
                </c:pt>
                <c:pt idx="5281">
                  <c:v>0.99983530961791833</c:v>
                </c:pt>
                <c:pt idx="5282">
                  <c:v>0.99983530961791833</c:v>
                </c:pt>
                <c:pt idx="5283">
                  <c:v>0.99983530961791833</c:v>
                </c:pt>
                <c:pt idx="5284">
                  <c:v>0.99983530961791833</c:v>
                </c:pt>
                <c:pt idx="5285">
                  <c:v>0.99983530961791833</c:v>
                </c:pt>
                <c:pt idx="5286">
                  <c:v>0.99983530961791833</c:v>
                </c:pt>
                <c:pt idx="5287">
                  <c:v>0.99983530961791833</c:v>
                </c:pt>
                <c:pt idx="5288">
                  <c:v>0.99983530961791833</c:v>
                </c:pt>
                <c:pt idx="5289">
                  <c:v>0.99983530961791833</c:v>
                </c:pt>
                <c:pt idx="5290">
                  <c:v>0.99983530961791833</c:v>
                </c:pt>
                <c:pt idx="5291">
                  <c:v>0.99983530961791833</c:v>
                </c:pt>
                <c:pt idx="5292">
                  <c:v>0.99983530961791833</c:v>
                </c:pt>
                <c:pt idx="5293">
                  <c:v>0.99983530961791833</c:v>
                </c:pt>
                <c:pt idx="5294">
                  <c:v>0.99983530961791833</c:v>
                </c:pt>
                <c:pt idx="5295">
                  <c:v>0.99983530961791833</c:v>
                </c:pt>
                <c:pt idx="5296">
                  <c:v>0.99983530961791833</c:v>
                </c:pt>
                <c:pt idx="5297">
                  <c:v>0.99983530961791833</c:v>
                </c:pt>
                <c:pt idx="5298">
                  <c:v>0.99983530961791833</c:v>
                </c:pt>
                <c:pt idx="5299">
                  <c:v>0.99983530961791833</c:v>
                </c:pt>
                <c:pt idx="5300">
                  <c:v>0.99983530961791833</c:v>
                </c:pt>
                <c:pt idx="5301">
                  <c:v>0.99983530961791833</c:v>
                </c:pt>
                <c:pt idx="5302">
                  <c:v>0.99983530961791833</c:v>
                </c:pt>
                <c:pt idx="5303">
                  <c:v>0.99983530961791833</c:v>
                </c:pt>
                <c:pt idx="5304">
                  <c:v>0.99983530961791833</c:v>
                </c:pt>
                <c:pt idx="5305">
                  <c:v>0.99983530961791833</c:v>
                </c:pt>
                <c:pt idx="5306">
                  <c:v>0.99983530961791833</c:v>
                </c:pt>
                <c:pt idx="5307">
                  <c:v>0.99983530961791833</c:v>
                </c:pt>
                <c:pt idx="5308">
                  <c:v>0.99983530961791833</c:v>
                </c:pt>
                <c:pt idx="5309">
                  <c:v>0.99983530961791833</c:v>
                </c:pt>
                <c:pt idx="5310">
                  <c:v>0.99983530961791833</c:v>
                </c:pt>
                <c:pt idx="5311">
                  <c:v>0.99983530961791833</c:v>
                </c:pt>
                <c:pt idx="5312">
                  <c:v>0.99983530961791833</c:v>
                </c:pt>
                <c:pt idx="5313">
                  <c:v>0.99983530961791833</c:v>
                </c:pt>
                <c:pt idx="5314">
                  <c:v>0.99983530961791833</c:v>
                </c:pt>
                <c:pt idx="5315">
                  <c:v>0.99983530961791833</c:v>
                </c:pt>
                <c:pt idx="5316">
                  <c:v>0.99983530961791833</c:v>
                </c:pt>
                <c:pt idx="5317">
                  <c:v>0.99983530961791833</c:v>
                </c:pt>
                <c:pt idx="5318">
                  <c:v>0.99983530961791833</c:v>
                </c:pt>
                <c:pt idx="5319">
                  <c:v>0.99983530961791833</c:v>
                </c:pt>
                <c:pt idx="5320">
                  <c:v>0.99983530961791833</c:v>
                </c:pt>
                <c:pt idx="5321">
                  <c:v>0.99983530961791833</c:v>
                </c:pt>
                <c:pt idx="5322">
                  <c:v>0.99983530961791833</c:v>
                </c:pt>
                <c:pt idx="5323">
                  <c:v>0.99983530961791833</c:v>
                </c:pt>
                <c:pt idx="5324">
                  <c:v>0.99983530961791833</c:v>
                </c:pt>
                <c:pt idx="5325">
                  <c:v>0.99983530961791833</c:v>
                </c:pt>
                <c:pt idx="5326">
                  <c:v>0.99983530961791833</c:v>
                </c:pt>
                <c:pt idx="5327">
                  <c:v>0.99983530961791833</c:v>
                </c:pt>
                <c:pt idx="5328">
                  <c:v>0.99983530961791833</c:v>
                </c:pt>
                <c:pt idx="5329">
                  <c:v>0.99983530961791833</c:v>
                </c:pt>
                <c:pt idx="5330">
                  <c:v>0.99983530961791833</c:v>
                </c:pt>
                <c:pt idx="5331">
                  <c:v>0.99983530961791833</c:v>
                </c:pt>
                <c:pt idx="5332">
                  <c:v>0.99983530961791833</c:v>
                </c:pt>
                <c:pt idx="5333">
                  <c:v>0.99983530961791833</c:v>
                </c:pt>
                <c:pt idx="5334">
                  <c:v>0.99983530961791833</c:v>
                </c:pt>
                <c:pt idx="5335">
                  <c:v>0.99983530961791833</c:v>
                </c:pt>
                <c:pt idx="5336">
                  <c:v>0.99983530961791833</c:v>
                </c:pt>
                <c:pt idx="5337">
                  <c:v>0.99983530961791833</c:v>
                </c:pt>
                <c:pt idx="5338">
                  <c:v>0.99983530961791833</c:v>
                </c:pt>
                <c:pt idx="5339">
                  <c:v>0.99983530961791833</c:v>
                </c:pt>
                <c:pt idx="5340">
                  <c:v>0.99983530961791833</c:v>
                </c:pt>
                <c:pt idx="5341">
                  <c:v>0.99983530961791833</c:v>
                </c:pt>
                <c:pt idx="5342">
                  <c:v>0.99983530961791833</c:v>
                </c:pt>
                <c:pt idx="5343">
                  <c:v>0.99983530961791833</c:v>
                </c:pt>
                <c:pt idx="5344">
                  <c:v>0.99983530961791833</c:v>
                </c:pt>
                <c:pt idx="5345">
                  <c:v>0.99983530961791833</c:v>
                </c:pt>
                <c:pt idx="5346">
                  <c:v>0.99983530961791833</c:v>
                </c:pt>
                <c:pt idx="5347">
                  <c:v>0.99983530961791833</c:v>
                </c:pt>
                <c:pt idx="5348">
                  <c:v>0.99983530961791833</c:v>
                </c:pt>
                <c:pt idx="5349">
                  <c:v>0.99983530961791833</c:v>
                </c:pt>
                <c:pt idx="5350">
                  <c:v>0.99983530961791833</c:v>
                </c:pt>
                <c:pt idx="5351">
                  <c:v>0.99983530961791833</c:v>
                </c:pt>
                <c:pt idx="5352">
                  <c:v>0.99983530961791833</c:v>
                </c:pt>
                <c:pt idx="5353">
                  <c:v>0.99983530961791833</c:v>
                </c:pt>
                <c:pt idx="5354">
                  <c:v>0.99983530961791833</c:v>
                </c:pt>
                <c:pt idx="5355">
                  <c:v>0.99983530961791833</c:v>
                </c:pt>
                <c:pt idx="5356">
                  <c:v>0.99983530961791833</c:v>
                </c:pt>
                <c:pt idx="5357">
                  <c:v>0.99983530961791833</c:v>
                </c:pt>
                <c:pt idx="5358">
                  <c:v>0.99983530961791833</c:v>
                </c:pt>
                <c:pt idx="5359">
                  <c:v>0.99983530961791833</c:v>
                </c:pt>
                <c:pt idx="5360">
                  <c:v>0.99983530961791833</c:v>
                </c:pt>
                <c:pt idx="5361">
                  <c:v>0.99983530961791833</c:v>
                </c:pt>
                <c:pt idx="5362">
                  <c:v>0.99983530961791833</c:v>
                </c:pt>
                <c:pt idx="5363">
                  <c:v>0.99983530961791833</c:v>
                </c:pt>
                <c:pt idx="5364">
                  <c:v>0.99983530961791833</c:v>
                </c:pt>
                <c:pt idx="5365">
                  <c:v>0.99983530961791833</c:v>
                </c:pt>
                <c:pt idx="5366">
                  <c:v>0.99983530961791833</c:v>
                </c:pt>
                <c:pt idx="5367">
                  <c:v>0.99983530961791833</c:v>
                </c:pt>
                <c:pt idx="5368">
                  <c:v>0.99983530961791833</c:v>
                </c:pt>
                <c:pt idx="5369">
                  <c:v>0.99983530961791833</c:v>
                </c:pt>
                <c:pt idx="5370">
                  <c:v>0.99983530961791833</c:v>
                </c:pt>
                <c:pt idx="5371">
                  <c:v>0.99983530961791833</c:v>
                </c:pt>
                <c:pt idx="5372">
                  <c:v>0.99983530961791833</c:v>
                </c:pt>
                <c:pt idx="5373">
                  <c:v>0.99983530961791833</c:v>
                </c:pt>
                <c:pt idx="5374">
                  <c:v>0.99983530961791833</c:v>
                </c:pt>
                <c:pt idx="5375">
                  <c:v>0.99983530961791833</c:v>
                </c:pt>
                <c:pt idx="5376">
                  <c:v>0.99983530961791833</c:v>
                </c:pt>
                <c:pt idx="5377">
                  <c:v>0.99983530961791833</c:v>
                </c:pt>
                <c:pt idx="5378">
                  <c:v>0.99983530961791833</c:v>
                </c:pt>
                <c:pt idx="5379">
                  <c:v>0.99983530961791833</c:v>
                </c:pt>
                <c:pt idx="5380">
                  <c:v>0.99983530961791833</c:v>
                </c:pt>
                <c:pt idx="5381">
                  <c:v>0.99983530961791833</c:v>
                </c:pt>
                <c:pt idx="5382">
                  <c:v>0.99983530961791833</c:v>
                </c:pt>
                <c:pt idx="5383">
                  <c:v>0.99983530961791833</c:v>
                </c:pt>
                <c:pt idx="5384">
                  <c:v>0.99983530961791833</c:v>
                </c:pt>
                <c:pt idx="5385">
                  <c:v>0.99983530961791833</c:v>
                </c:pt>
                <c:pt idx="5386">
                  <c:v>0.99983530961791833</c:v>
                </c:pt>
                <c:pt idx="5387">
                  <c:v>0.99983530961791833</c:v>
                </c:pt>
                <c:pt idx="5388">
                  <c:v>0.99983530961791833</c:v>
                </c:pt>
                <c:pt idx="5389">
                  <c:v>0.99983530961791833</c:v>
                </c:pt>
                <c:pt idx="5390">
                  <c:v>0.99983530961791833</c:v>
                </c:pt>
                <c:pt idx="5391">
                  <c:v>0.99983530961791833</c:v>
                </c:pt>
                <c:pt idx="5392">
                  <c:v>0.99983530961791833</c:v>
                </c:pt>
                <c:pt idx="5393">
                  <c:v>0.99983530961791833</c:v>
                </c:pt>
                <c:pt idx="5394">
                  <c:v>0.99983530961791833</c:v>
                </c:pt>
                <c:pt idx="5395">
                  <c:v>0.99983530961791833</c:v>
                </c:pt>
                <c:pt idx="5396">
                  <c:v>0.99983530961791833</c:v>
                </c:pt>
                <c:pt idx="5397">
                  <c:v>0.99983530961791833</c:v>
                </c:pt>
                <c:pt idx="5398">
                  <c:v>0.99983530961791833</c:v>
                </c:pt>
                <c:pt idx="5399">
                  <c:v>0.99983530961791833</c:v>
                </c:pt>
                <c:pt idx="5400">
                  <c:v>0.99983530961791833</c:v>
                </c:pt>
                <c:pt idx="5401">
                  <c:v>0.99983530961791833</c:v>
                </c:pt>
                <c:pt idx="5402">
                  <c:v>0.99983530961791833</c:v>
                </c:pt>
                <c:pt idx="5403">
                  <c:v>0.99983530961791833</c:v>
                </c:pt>
                <c:pt idx="5404">
                  <c:v>0.99983530961791833</c:v>
                </c:pt>
                <c:pt idx="5405">
                  <c:v>0.99983530961791833</c:v>
                </c:pt>
                <c:pt idx="5406">
                  <c:v>0.99983530961791833</c:v>
                </c:pt>
                <c:pt idx="5407">
                  <c:v>0.99983530961791833</c:v>
                </c:pt>
                <c:pt idx="5408">
                  <c:v>0.99983530961791833</c:v>
                </c:pt>
                <c:pt idx="5409">
                  <c:v>0.99983530961791833</c:v>
                </c:pt>
                <c:pt idx="5410">
                  <c:v>0.99983530961791833</c:v>
                </c:pt>
                <c:pt idx="5411">
                  <c:v>0.99983530961791833</c:v>
                </c:pt>
                <c:pt idx="5412">
                  <c:v>0.99983530961791833</c:v>
                </c:pt>
                <c:pt idx="5413">
                  <c:v>0.99983530961791833</c:v>
                </c:pt>
                <c:pt idx="5414">
                  <c:v>0.99983530961791833</c:v>
                </c:pt>
                <c:pt idx="5415">
                  <c:v>0.99983530961791833</c:v>
                </c:pt>
                <c:pt idx="5416">
                  <c:v>0.99983530961791833</c:v>
                </c:pt>
                <c:pt idx="5417">
                  <c:v>0.99983530961791833</c:v>
                </c:pt>
                <c:pt idx="5418">
                  <c:v>0.99983530961791833</c:v>
                </c:pt>
                <c:pt idx="5419">
                  <c:v>0.99983530961791833</c:v>
                </c:pt>
                <c:pt idx="5420">
                  <c:v>0.99983530961791833</c:v>
                </c:pt>
                <c:pt idx="5421">
                  <c:v>0.99983530961791833</c:v>
                </c:pt>
                <c:pt idx="5422">
                  <c:v>0.99983530961791833</c:v>
                </c:pt>
                <c:pt idx="5423">
                  <c:v>0.99983530961791833</c:v>
                </c:pt>
                <c:pt idx="5424">
                  <c:v>0.99983530961791833</c:v>
                </c:pt>
                <c:pt idx="5425">
                  <c:v>0.99983530961791833</c:v>
                </c:pt>
                <c:pt idx="5426">
                  <c:v>0.99983530961791833</c:v>
                </c:pt>
                <c:pt idx="5427">
                  <c:v>0.99983530961791833</c:v>
                </c:pt>
                <c:pt idx="5428">
                  <c:v>0.99983530961791833</c:v>
                </c:pt>
                <c:pt idx="5429">
                  <c:v>0.99983530961791833</c:v>
                </c:pt>
                <c:pt idx="5430">
                  <c:v>0.99983530961791833</c:v>
                </c:pt>
                <c:pt idx="5431">
                  <c:v>0.99983530961791833</c:v>
                </c:pt>
                <c:pt idx="5432">
                  <c:v>0.99983530961791833</c:v>
                </c:pt>
                <c:pt idx="5433">
                  <c:v>0.99983530961791833</c:v>
                </c:pt>
                <c:pt idx="5434">
                  <c:v>0.99983530961791833</c:v>
                </c:pt>
                <c:pt idx="5435">
                  <c:v>0.99983530961791833</c:v>
                </c:pt>
                <c:pt idx="5436">
                  <c:v>0.99983530961791833</c:v>
                </c:pt>
                <c:pt idx="5437">
                  <c:v>0.99983530961791833</c:v>
                </c:pt>
                <c:pt idx="5438">
                  <c:v>0.99983530961791833</c:v>
                </c:pt>
                <c:pt idx="5439">
                  <c:v>0.99983530961791833</c:v>
                </c:pt>
                <c:pt idx="5440">
                  <c:v>0.99983530961791833</c:v>
                </c:pt>
                <c:pt idx="5441">
                  <c:v>0.99983530961791833</c:v>
                </c:pt>
                <c:pt idx="5442">
                  <c:v>0.99983530961791833</c:v>
                </c:pt>
                <c:pt idx="5443">
                  <c:v>0.99983530961791833</c:v>
                </c:pt>
                <c:pt idx="5444">
                  <c:v>0.99983530961791833</c:v>
                </c:pt>
                <c:pt idx="5445">
                  <c:v>0.99983530961791833</c:v>
                </c:pt>
                <c:pt idx="5446">
                  <c:v>0.99983530961791833</c:v>
                </c:pt>
                <c:pt idx="5447">
                  <c:v>0.99983530961791833</c:v>
                </c:pt>
                <c:pt idx="5448">
                  <c:v>0.99983530961791833</c:v>
                </c:pt>
                <c:pt idx="5449">
                  <c:v>0.99983530961791833</c:v>
                </c:pt>
                <c:pt idx="5450">
                  <c:v>0.99983530961791833</c:v>
                </c:pt>
                <c:pt idx="5451">
                  <c:v>0.99983530961791833</c:v>
                </c:pt>
                <c:pt idx="5452">
                  <c:v>0.99983530961791833</c:v>
                </c:pt>
                <c:pt idx="5453">
                  <c:v>0.99983530961791833</c:v>
                </c:pt>
                <c:pt idx="5454">
                  <c:v>0.99983530961791833</c:v>
                </c:pt>
                <c:pt idx="5455">
                  <c:v>0.99983530961791833</c:v>
                </c:pt>
                <c:pt idx="5456">
                  <c:v>0.99983530961791833</c:v>
                </c:pt>
                <c:pt idx="5457">
                  <c:v>0.99983530961791833</c:v>
                </c:pt>
                <c:pt idx="5458">
                  <c:v>0.99983530961791833</c:v>
                </c:pt>
                <c:pt idx="5459">
                  <c:v>0.99983530961791833</c:v>
                </c:pt>
                <c:pt idx="5460">
                  <c:v>0.99983530961791833</c:v>
                </c:pt>
                <c:pt idx="5461">
                  <c:v>0.99983530961791833</c:v>
                </c:pt>
                <c:pt idx="5462">
                  <c:v>0.99983530961791833</c:v>
                </c:pt>
                <c:pt idx="5463">
                  <c:v>0.99983530961791833</c:v>
                </c:pt>
                <c:pt idx="5464">
                  <c:v>0.99983530961791833</c:v>
                </c:pt>
                <c:pt idx="5465">
                  <c:v>0.99983530961791833</c:v>
                </c:pt>
                <c:pt idx="5466">
                  <c:v>0.99983530961791833</c:v>
                </c:pt>
                <c:pt idx="5467">
                  <c:v>0.99983530961791833</c:v>
                </c:pt>
                <c:pt idx="5468">
                  <c:v>0.99983530961791833</c:v>
                </c:pt>
                <c:pt idx="5469">
                  <c:v>0.99983530961791833</c:v>
                </c:pt>
                <c:pt idx="5470">
                  <c:v>0.99983530961791833</c:v>
                </c:pt>
                <c:pt idx="5471">
                  <c:v>0.99983530961791833</c:v>
                </c:pt>
                <c:pt idx="5472">
                  <c:v>0.99983530961791833</c:v>
                </c:pt>
                <c:pt idx="5473">
                  <c:v>0.99983530961791833</c:v>
                </c:pt>
                <c:pt idx="5474">
                  <c:v>0.99983530961791833</c:v>
                </c:pt>
                <c:pt idx="5475">
                  <c:v>0.99983530961791833</c:v>
                </c:pt>
                <c:pt idx="5476">
                  <c:v>0.99983530961791833</c:v>
                </c:pt>
                <c:pt idx="5477">
                  <c:v>0.99983530961791833</c:v>
                </c:pt>
                <c:pt idx="5478">
                  <c:v>0.99983530961791833</c:v>
                </c:pt>
                <c:pt idx="5479">
                  <c:v>0.99983530961791833</c:v>
                </c:pt>
                <c:pt idx="5480">
                  <c:v>0.99983530961791833</c:v>
                </c:pt>
                <c:pt idx="5481">
                  <c:v>0.99983530961791833</c:v>
                </c:pt>
                <c:pt idx="5482">
                  <c:v>0.99983530961791833</c:v>
                </c:pt>
                <c:pt idx="5483">
                  <c:v>0.99983530961791833</c:v>
                </c:pt>
                <c:pt idx="5484">
                  <c:v>0.99983530961791833</c:v>
                </c:pt>
                <c:pt idx="5485">
                  <c:v>0.99983530961791833</c:v>
                </c:pt>
                <c:pt idx="5486">
                  <c:v>0.99983530961791833</c:v>
                </c:pt>
                <c:pt idx="5487">
                  <c:v>0.99983530961791833</c:v>
                </c:pt>
                <c:pt idx="5488">
                  <c:v>0.99983530961791833</c:v>
                </c:pt>
                <c:pt idx="5489">
                  <c:v>0.99983530961791833</c:v>
                </c:pt>
                <c:pt idx="5490">
                  <c:v>0.99983530961791833</c:v>
                </c:pt>
                <c:pt idx="5491">
                  <c:v>0.99983530961791833</c:v>
                </c:pt>
                <c:pt idx="5492">
                  <c:v>0.99983530961791833</c:v>
                </c:pt>
                <c:pt idx="5493">
                  <c:v>0.99983530961791833</c:v>
                </c:pt>
                <c:pt idx="5494">
                  <c:v>0.99983530961791833</c:v>
                </c:pt>
                <c:pt idx="5495">
                  <c:v>0.99983530961791833</c:v>
                </c:pt>
                <c:pt idx="5496">
                  <c:v>0.99983530961791833</c:v>
                </c:pt>
                <c:pt idx="5497">
                  <c:v>0.99983530961791833</c:v>
                </c:pt>
                <c:pt idx="5498">
                  <c:v>0.99983530961791833</c:v>
                </c:pt>
                <c:pt idx="5499">
                  <c:v>0.99983530961791833</c:v>
                </c:pt>
                <c:pt idx="5500">
                  <c:v>0.99983530961791833</c:v>
                </c:pt>
                <c:pt idx="5501">
                  <c:v>0.99983530961791833</c:v>
                </c:pt>
                <c:pt idx="5502">
                  <c:v>0.99983530961791833</c:v>
                </c:pt>
                <c:pt idx="5503">
                  <c:v>0.99983530961791833</c:v>
                </c:pt>
                <c:pt idx="5504">
                  <c:v>0.99983530961791833</c:v>
                </c:pt>
                <c:pt idx="5505">
                  <c:v>0.99983530961791833</c:v>
                </c:pt>
                <c:pt idx="5506">
                  <c:v>0.99983530961791833</c:v>
                </c:pt>
                <c:pt idx="5507">
                  <c:v>0.99983530961791833</c:v>
                </c:pt>
                <c:pt idx="5508">
                  <c:v>0.99983530961791833</c:v>
                </c:pt>
                <c:pt idx="5509">
                  <c:v>0.99983530961791833</c:v>
                </c:pt>
                <c:pt idx="5510">
                  <c:v>0.99983530961791833</c:v>
                </c:pt>
                <c:pt idx="5511">
                  <c:v>0.99983530961791833</c:v>
                </c:pt>
                <c:pt idx="5512">
                  <c:v>0.99983530961791833</c:v>
                </c:pt>
                <c:pt idx="5513">
                  <c:v>0.99983530961791833</c:v>
                </c:pt>
                <c:pt idx="5514">
                  <c:v>0.99983530961791833</c:v>
                </c:pt>
                <c:pt idx="5515">
                  <c:v>0.99983530961791833</c:v>
                </c:pt>
                <c:pt idx="5516">
                  <c:v>0.99983530961791833</c:v>
                </c:pt>
                <c:pt idx="5517">
                  <c:v>0.99983530961791833</c:v>
                </c:pt>
                <c:pt idx="5518">
                  <c:v>0.99983530961791833</c:v>
                </c:pt>
                <c:pt idx="5519">
                  <c:v>0.99983530961791833</c:v>
                </c:pt>
                <c:pt idx="5520">
                  <c:v>0.99983530961791833</c:v>
                </c:pt>
                <c:pt idx="5521">
                  <c:v>0.99983530961791833</c:v>
                </c:pt>
                <c:pt idx="5522">
                  <c:v>0.99983530961791833</c:v>
                </c:pt>
                <c:pt idx="5523">
                  <c:v>0.99983530961791833</c:v>
                </c:pt>
                <c:pt idx="5524">
                  <c:v>0.99983530961791833</c:v>
                </c:pt>
                <c:pt idx="5525">
                  <c:v>0.99983530961791833</c:v>
                </c:pt>
                <c:pt idx="5526">
                  <c:v>0.99983530961791833</c:v>
                </c:pt>
                <c:pt idx="5527">
                  <c:v>0.99983530961791833</c:v>
                </c:pt>
                <c:pt idx="5528">
                  <c:v>0.99983530961791833</c:v>
                </c:pt>
                <c:pt idx="5529">
                  <c:v>0.99983530961791833</c:v>
                </c:pt>
                <c:pt idx="5530">
                  <c:v>0.99983530961791833</c:v>
                </c:pt>
                <c:pt idx="5531">
                  <c:v>0.99983530961791833</c:v>
                </c:pt>
                <c:pt idx="5532">
                  <c:v>0.99983530961791833</c:v>
                </c:pt>
                <c:pt idx="5533">
                  <c:v>0.99983530961791833</c:v>
                </c:pt>
                <c:pt idx="5534">
                  <c:v>0.99983530961791833</c:v>
                </c:pt>
                <c:pt idx="5535">
                  <c:v>0.99983530961791833</c:v>
                </c:pt>
                <c:pt idx="5536">
                  <c:v>0.99983530961791833</c:v>
                </c:pt>
                <c:pt idx="5537">
                  <c:v>0.99983530961791833</c:v>
                </c:pt>
                <c:pt idx="5538">
                  <c:v>0.99983530961791833</c:v>
                </c:pt>
                <c:pt idx="5539">
                  <c:v>0.99983530961791833</c:v>
                </c:pt>
                <c:pt idx="5540">
                  <c:v>0.99983530961791833</c:v>
                </c:pt>
                <c:pt idx="5541">
                  <c:v>0.99983530961791833</c:v>
                </c:pt>
                <c:pt idx="5542">
                  <c:v>0.99983530961791833</c:v>
                </c:pt>
                <c:pt idx="5543">
                  <c:v>0.99983530961791833</c:v>
                </c:pt>
                <c:pt idx="5544">
                  <c:v>0.99983530961791833</c:v>
                </c:pt>
                <c:pt idx="5545">
                  <c:v>0.99983530961791833</c:v>
                </c:pt>
                <c:pt idx="5546">
                  <c:v>0.99983530961791833</c:v>
                </c:pt>
                <c:pt idx="5547">
                  <c:v>0.99983530961791833</c:v>
                </c:pt>
                <c:pt idx="5548">
                  <c:v>0.99983530961791833</c:v>
                </c:pt>
                <c:pt idx="5549">
                  <c:v>0.99983530961791833</c:v>
                </c:pt>
                <c:pt idx="5550">
                  <c:v>0.99983530961791833</c:v>
                </c:pt>
                <c:pt idx="5551">
                  <c:v>0.99983530961791833</c:v>
                </c:pt>
                <c:pt idx="5552">
                  <c:v>0.99983530961791833</c:v>
                </c:pt>
                <c:pt idx="5553">
                  <c:v>0.99983530961791833</c:v>
                </c:pt>
                <c:pt idx="5554">
                  <c:v>0.99983530961791833</c:v>
                </c:pt>
                <c:pt idx="5555">
                  <c:v>0.99983530961791833</c:v>
                </c:pt>
                <c:pt idx="5556">
                  <c:v>0.99983530961791833</c:v>
                </c:pt>
                <c:pt idx="5557">
                  <c:v>0.99983530961791833</c:v>
                </c:pt>
                <c:pt idx="5558">
                  <c:v>0.99983530961791833</c:v>
                </c:pt>
                <c:pt idx="5559">
                  <c:v>0.99983530961791833</c:v>
                </c:pt>
                <c:pt idx="5560">
                  <c:v>0.99983530961791833</c:v>
                </c:pt>
                <c:pt idx="5561">
                  <c:v>0.99983530961791833</c:v>
                </c:pt>
                <c:pt idx="5562">
                  <c:v>0.99983530961791833</c:v>
                </c:pt>
                <c:pt idx="5563">
                  <c:v>0.99983530961791833</c:v>
                </c:pt>
                <c:pt idx="5564">
                  <c:v>0.99983530961791833</c:v>
                </c:pt>
                <c:pt idx="5565">
                  <c:v>0.99983530961791833</c:v>
                </c:pt>
                <c:pt idx="5566">
                  <c:v>0.99983530961791833</c:v>
                </c:pt>
                <c:pt idx="5567">
                  <c:v>0.99983530961791833</c:v>
                </c:pt>
                <c:pt idx="5568">
                  <c:v>0.99983530961791833</c:v>
                </c:pt>
                <c:pt idx="5569">
                  <c:v>0.99983530961791833</c:v>
                </c:pt>
                <c:pt idx="5570">
                  <c:v>0.99983530961791833</c:v>
                </c:pt>
                <c:pt idx="5571">
                  <c:v>0.99983530961791833</c:v>
                </c:pt>
                <c:pt idx="5572">
                  <c:v>0.99983530961791833</c:v>
                </c:pt>
                <c:pt idx="5573">
                  <c:v>0.99983530961791833</c:v>
                </c:pt>
                <c:pt idx="5574">
                  <c:v>0.99983530961791833</c:v>
                </c:pt>
                <c:pt idx="5575">
                  <c:v>0.99983530961791833</c:v>
                </c:pt>
                <c:pt idx="5576">
                  <c:v>0.99983530961791833</c:v>
                </c:pt>
                <c:pt idx="5577">
                  <c:v>0.99983530961791833</c:v>
                </c:pt>
                <c:pt idx="5578">
                  <c:v>0.99983530961791833</c:v>
                </c:pt>
                <c:pt idx="5579">
                  <c:v>0.99983530961791833</c:v>
                </c:pt>
                <c:pt idx="5580">
                  <c:v>0.99983530961791833</c:v>
                </c:pt>
                <c:pt idx="5581">
                  <c:v>0.99983530961791833</c:v>
                </c:pt>
                <c:pt idx="5582">
                  <c:v>0.99983530961791833</c:v>
                </c:pt>
                <c:pt idx="5583">
                  <c:v>0.99983530961791833</c:v>
                </c:pt>
                <c:pt idx="5584">
                  <c:v>0.99983530961791833</c:v>
                </c:pt>
                <c:pt idx="5585">
                  <c:v>0.99983530961791833</c:v>
                </c:pt>
                <c:pt idx="5586">
                  <c:v>0.99983530961791833</c:v>
                </c:pt>
                <c:pt idx="5587">
                  <c:v>0.99983530961791833</c:v>
                </c:pt>
                <c:pt idx="5588">
                  <c:v>0.99983530961791833</c:v>
                </c:pt>
                <c:pt idx="5589">
                  <c:v>0.99983530961791833</c:v>
                </c:pt>
                <c:pt idx="5590">
                  <c:v>0.99983530961791833</c:v>
                </c:pt>
                <c:pt idx="5591">
                  <c:v>0.99983530961791833</c:v>
                </c:pt>
                <c:pt idx="5592">
                  <c:v>0.99983530961791833</c:v>
                </c:pt>
                <c:pt idx="5593">
                  <c:v>0.99983530961791833</c:v>
                </c:pt>
                <c:pt idx="5594">
                  <c:v>0.99983530961791833</c:v>
                </c:pt>
                <c:pt idx="5595">
                  <c:v>0.99983530961791833</c:v>
                </c:pt>
                <c:pt idx="5596">
                  <c:v>0.99983530961791833</c:v>
                </c:pt>
                <c:pt idx="5597">
                  <c:v>0.99983530961791833</c:v>
                </c:pt>
                <c:pt idx="5598">
                  <c:v>0.99983530961791833</c:v>
                </c:pt>
                <c:pt idx="5599">
                  <c:v>0.99983530961791833</c:v>
                </c:pt>
                <c:pt idx="5600">
                  <c:v>0.99983530961791833</c:v>
                </c:pt>
                <c:pt idx="5601">
                  <c:v>0.99983530961791833</c:v>
                </c:pt>
                <c:pt idx="5602">
                  <c:v>0.99983530961791833</c:v>
                </c:pt>
                <c:pt idx="5603">
                  <c:v>0.99983530961791833</c:v>
                </c:pt>
                <c:pt idx="5604">
                  <c:v>0.99983530961791833</c:v>
                </c:pt>
                <c:pt idx="5605">
                  <c:v>0.99983530961791833</c:v>
                </c:pt>
                <c:pt idx="5606">
                  <c:v>0.99983530961791833</c:v>
                </c:pt>
                <c:pt idx="5607">
                  <c:v>0.99983530961791833</c:v>
                </c:pt>
                <c:pt idx="5608">
                  <c:v>0.99983530961791833</c:v>
                </c:pt>
                <c:pt idx="5609">
                  <c:v>0.99983530961791833</c:v>
                </c:pt>
                <c:pt idx="5610">
                  <c:v>0.99983530961791833</c:v>
                </c:pt>
                <c:pt idx="5611">
                  <c:v>0.99983530961791833</c:v>
                </c:pt>
                <c:pt idx="5612">
                  <c:v>0.99983530961791833</c:v>
                </c:pt>
                <c:pt idx="5613">
                  <c:v>0.99983530961791833</c:v>
                </c:pt>
                <c:pt idx="5614">
                  <c:v>0.99983530961791833</c:v>
                </c:pt>
                <c:pt idx="5615">
                  <c:v>0.99983530961791833</c:v>
                </c:pt>
                <c:pt idx="5616">
                  <c:v>0.99983530961791833</c:v>
                </c:pt>
                <c:pt idx="5617">
                  <c:v>0.99983530961791833</c:v>
                </c:pt>
                <c:pt idx="5618">
                  <c:v>0.99983530961791833</c:v>
                </c:pt>
                <c:pt idx="5619">
                  <c:v>0.99983530961791833</c:v>
                </c:pt>
                <c:pt idx="5620">
                  <c:v>0.99983530961791833</c:v>
                </c:pt>
                <c:pt idx="5621">
                  <c:v>0.99983530961791833</c:v>
                </c:pt>
                <c:pt idx="5622">
                  <c:v>0.99983530961791833</c:v>
                </c:pt>
                <c:pt idx="5623">
                  <c:v>0.99983530961791833</c:v>
                </c:pt>
                <c:pt idx="5624">
                  <c:v>0.99983530961791833</c:v>
                </c:pt>
                <c:pt idx="5625">
                  <c:v>0.99983530961791833</c:v>
                </c:pt>
                <c:pt idx="5626">
                  <c:v>0.99983530961791833</c:v>
                </c:pt>
                <c:pt idx="5627">
                  <c:v>0.99983530961791833</c:v>
                </c:pt>
                <c:pt idx="5628">
                  <c:v>0.99983530961791833</c:v>
                </c:pt>
                <c:pt idx="5629">
                  <c:v>0.99983530961791833</c:v>
                </c:pt>
                <c:pt idx="5630">
                  <c:v>0.99983530961791833</c:v>
                </c:pt>
                <c:pt idx="5631">
                  <c:v>0.99983530961791833</c:v>
                </c:pt>
                <c:pt idx="5632">
                  <c:v>0.99983530961791833</c:v>
                </c:pt>
                <c:pt idx="5633">
                  <c:v>0.99983530961791833</c:v>
                </c:pt>
                <c:pt idx="5634">
                  <c:v>0.99983530961791833</c:v>
                </c:pt>
                <c:pt idx="5635">
                  <c:v>0.99983530961791833</c:v>
                </c:pt>
                <c:pt idx="5636">
                  <c:v>0.99983530961791833</c:v>
                </c:pt>
                <c:pt idx="5637">
                  <c:v>0.99983530961791833</c:v>
                </c:pt>
                <c:pt idx="5638">
                  <c:v>0.99983530961791833</c:v>
                </c:pt>
                <c:pt idx="5639">
                  <c:v>0.99983530961791833</c:v>
                </c:pt>
                <c:pt idx="5640">
                  <c:v>0.99983530961791833</c:v>
                </c:pt>
                <c:pt idx="5641">
                  <c:v>0.99983530961791833</c:v>
                </c:pt>
                <c:pt idx="5642">
                  <c:v>0.99983530961791833</c:v>
                </c:pt>
                <c:pt idx="5643">
                  <c:v>0.99983530961791833</c:v>
                </c:pt>
                <c:pt idx="5644">
                  <c:v>0.99983530961791833</c:v>
                </c:pt>
                <c:pt idx="5645">
                  <c:v>0.99983530961791833</c:v>
                </c:pt>
                <c:pt idx="5646">
                  <c:v>0.99983530961791833</c:v>
                </c:pt>
                <c:pt idx="5647">
                  <c:v>0.99983530961791833</c:v>
                </c:pt>
                <c:pt idx="5648">
                  <c:v>0.99983530961791833</c:v>
                </c:pt>
                <c:pt idx="5649">
                  <c:v>0.99983530961791833</c:v>
                </c:pt>
                <c:pt idx="5650">
                  <c:v>0.99983530961791833</c:v>
                </c:pt>
                <c:pt idx="5651">
                  <c:v>0.99983530961791833</c:v>
                </c:pt>
                <c:pt idx="5652">
                  <c:v>0.99983530961791833</c:v>
                </c:pt>
                <c:pt idx="5653">
                  <c:v>0.99983530961791833</c:v>
                </c:pt>
                <c:pt idx="5654">
                  <c:v>0.99983530961791833</c:v>
                </c:pt>
                <c:pt idx="5655">
                  <c:v>0.99983530961791833</c:v>
                </c:pt>
                <c:pt idx="5656">
                  <c:v>0.99983530961791833</c:v>
                </c:pt>
                <c:pt idx="5657">
                  <c:v>0.99983530961791833</c:v>
                </c:pt>
                <c:pt idx="5658">
                  <c:v>0.99983530961791833</c:v>
                </c:pt>
                <c:pt idx="5659">
                  <c:v>0.99983530961791833</c:v>
                </c:pt>
                <c:pt idx="5660">
                  <c:v>0.99983530961791833</c:v>
                </c:pt>
                <c:pt idx="5661">
                  <c:v>0.99983530961791833</c:v>
                </c:pt>
                <c:pt idx="5662">
                  <c:v>0.99983530961791833</c:v>
                </c:pt>
                <c:pt idx="5663">
                  <c:v>0.99983530961791833</c:v>
                </c:pt>
                <c:pt idx="5664">
                  <c:v>0.99983530961791833</c:v>
                </c:pt>
                <c:pt idx="5665">
                  <c:v>0.99983530961791833</c:v>
                </c:pt>
                <c:pt idx="5666">
                  <c:v>0.99983530961791833</c:v>
                </c:pt>
                <c:pt idx="5667">
                  <c:v>0.99983530961791833</c:v>
                </c:pt>
                <c:pt idx="5668">
                  <c:v>0.99983530961791833</c:v>
                </c:pt>
                <c:pt idx="5669">
                  <c:v>0.99983530961791833</c:v>
                </c:pt>
                <c:pt idx="5670">
                  <c:v>0.99983530961791833</c:v>
                </c:pt>
                <c:pt idx="5671">
                  <c:v>0.99983530961791833</c:v>
                </c:pt>
                <c:pt idx="5672">
                  <c:v>0.99983530961791833</c:v>
                </c:pt>
                <c:pt idx="5673">
                  <c:v>0.99983530961791833</c:v>
                </c:pt>
                <c:pt idx="5674">
                  <c:v>0.99983530961791833</c:v>
                </c:pt>
                <c:pt idx="5675">
                  <c:v>0.99983530961791833</c:v>
                </c:pt>
                <c:pt idx="5676">
                  <c:v>0.99983530961791833</c:v>
                </c:pt>
                <c:pt idx="5677">
                  <c:v>0.99983530961791833</c:v>
                </c:pt>
                <c:pt idx="5678">
                  <c:v>0.99983530961791833</c:v>
                </c:pt>
                <c:pt idx="5679">
                  <c:v>0.99983530961791833</c:v>
                </c:pt>
                <c:pt idx="5680">
                  <c:v>0.99983530961791833</c:v>
                </c:pt>
                <c:pt idx="5681">
                  <c:v>0.99983530961791833</c:v>
                </c:pt>
                <c:pt idx="5682">
                  <c:v>0.99983530961791833</c:v>
                </c:pt>
                <c:pt idx="5683">
                  <c:v>0.99983530961791833</c:v>
                </c:pt>
                <c:pt idx="5684">
                  <c:v>0.99983530961791833</c:v>
                </c:pt>
                <c:pt idx="5685">
                  <c:v>0.99983530961791833</c:v>
                </c:pt>
                <c:pt idx="5686">
                  <c:v>0.99983530961791833</c:v>
                </c:pt>
                <c:pt idx="5687">
                  <c:v>0.99983530961791833</c:v>
                </c:pt>
                <c:pt idx="5688">
                  <c:v>0.99983530961791833</c:v>
                </c:pt>
                <c:pt idx="5689">
                  <c:v>0.99983530961791833</c:v>
                </c:pt>
                <c:pt idx="5690">
                  <c:v>0.99983530961791833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215872"/>
        <c:axId val="81217408"/>
      </c:scatterChart>
      <c:valAx>
        <c:axId val="81215872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81217408"/>
        <c:crosses val="autoZero"/>
        <c:crossBetween val="midCat"/>
      </c:valAx>
      <c:valAx>
        <c:axId val="81217408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21587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243136"/>
        <c:axId val="91427584"/>
      </c:barChart>
      <c:catAx>
        <c:axId val="81243136"/>
        <c:scaling>
          <c:orientation val="minMax"/>
        </c:scaling>
        <c:delete val="0"/>
        <c:axPos val="b"/>
        <c:majorTickMark val="out"/>
        <c:minorTickMark val="none"/>
        <c:tickLblPos val="nextTo"/>
        <c:crossAx val="91427584"/>
        <c:crosses val="autoZero"/>
        <c:auto val="1"/>
        <c:lblAlgn val="ctr"/>
        <c:lblOffset val="100"/>
        <c:noMultiLvlLbl val="0"/>
      </c:catAx>
      <c:valAx>
        <c:axId val="9142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2431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0.36111</cdr:x>
      <cdr:y>0.08824</cdr:y>
    </cdr:from>
    <cdr:to>
      <cdr:x>0.99074</cdr:x>
      <cdr:y>0.2328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808312" y="432048"/>
          <a:ext cx="4896544" cy="707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4000" dirty="0" smtClean="0">
              <a:solidFill>
                <a:srgbClr val="FF0000"/>
              </a:solidFill>
            </a:rPr>
            <a:t>可节约成本</a:t>
          </a:r>
          <a:r>
            <a:rPr lang="en-US" altLang="zh-CN" sz="4000" dirty="0" smtClean="0">
              <a:solidFill>
                <a:srgbClr val="FF0000"/>
              </a:solidFill>
            </a:rPr>
            <a:t>=~</a:t>
          </a:r>
          <a:r>
            <a:rPr lang="en-US" altLang="zh-CN" sz="4000" b="1" dirty="0" smtClean="0">
              <a:solidFill>
                <a:srgbClr val="FF0000"/>
              </a:solidFill>
            </a:rPr>
            <a:t>73.90%</a:t>
          </a:r>
          <a:endParaRPr lang="zh-CN" altLang="en-US" sz="4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i-zg7l9bs3mf|g.n2.large</a:t>
            </a:r>
          </a:p>
          <a:p>
            <a:r>
              <a:rPr lang="en-US" altLang="zh-CN" dirty="0" smtClean="0"/>
              <a:t>i-7n345sywim|c.n2.xlarge</a:t>
            </a:r>
          </a:p>
          <a:p>
            <a:r>
              <a:rPr lang="en-US" altLang="zh-CN" dirty="0" smtClean="0"/>
              <a:t>i-uqmi1k87gq|c.n2.large</a:t>
            </a:r>
          </a:p>
          <a:p>
            <a:r>
              <a:rPr lang="en-US" altLang="zh-CN" dirty="0" smtClean="0"/>
              <a:t>i-fx4mvsycow|c.n2.xlarge</a:t>
            </a:r>
          </a:p>
          <a:p>
            <a:r>
              <a:rPr lang="en-US" altLang="zh-CN" dirty="0" smtClean="0"/>
              <a:t>i-09mnv9uiju|c.c2.large</a:t>
            </a:r>
          </a:p>
          <a:p>
            <a:r>
              <a:rPr lang="en-US" altLang="zh-CN" dirty="0" smtClean="0"/>
              <a:t>i-57bfupdns0|c.n2.xlarge</a:t>
            </a:r>
          </a:p>
          <a:p>
            <a:r>
              <a:rPr lang="en-US" altLang="zh-CN" dirty="0" smtClean="0"/>
              <a:t>i-77dqm7dyph|g.n2.2xlarge</a:t>
            </a:r>
          </a:p>
          <a:p>
            <a:r>
              <a:rPr lang="en-US" altLang="zh-CN" dirty="0" smtClean="0"/>
              <a:t>i-r3zxvcb95z|c.n2.xlarge</a:t>
            </a:r>
          </a:p>
          <a:p>
            <a:r>
              <a:rPr lang="en-US" altLang="zh-CN" dirty="0" smtClean="0"/>
              <a:t>i-j8mr1w2tqm|g.n2.medium</a:t>
            </a:r>
          </a:p>
          <a:p>
            <a:r>
              <a:rPr lang="en-US" altLang="zh-CN" dirty="0" smtClean="0"/>
              <a:t>i-rul8xuniqh|g.n2.xlarge</a:t>
            </a:r>
          </a:p>
          <a:p>
            <a:r>
              <a:rPr lang="en-US" altLang="zh-CN" dirty="0" smtClean="0"/>
              <a:t>i-e180y4gl3s|c.n2.xlarge</a:t>
            </a:r>
          </a:p>
          <a:p>
            <a:r>
              <a:rPr lang="en-US" altLang="zh-CN" dirty="0" smtClean="0"/>
              <a:t>i-iwa93w60s3|c.n2.xlarge</a:t>
            </a:r>
          </a:p>
          <a:p>
            <a:r>
              <a:rPr lang="en-US" altLang="zh-CN" dirty="0" smtClean="0"/>
              <a:t>i-18c109qsx9|c.n2.xlarge</a:t>
            </a:r>
          </a:p>
          <a:p>
            <a:r>
              <a:rPr lang="en-US" altLang="zh-CN" dirty="0" smtClean="0"/>
              <a:t>i-0wt7gkumiq|c.n2.xlarge</a:t>
            </a:r>
          </a:p>
          <a:p>
            <a:r>
              <a:rPr lang="en-US" altLang="zh-CN" dirty="0" smtClean="0"/>
              <a:t>i-d2aytdu16k|c.n2.xlarge</a:t>
            </a:r>
          </a:p>
          <a:p>
            <a:r>
              <a:rPr lang="en-US" altLang="zh-CN" dirty="0" smtClean="0"/>
              <a:t>i-egwt92d5ok|c.n2.xlarge</a:t>
            </a:r>
          </a:p>
          <a:p>
            <a:r>
              <a:rPr lang="en-US" altLang="zh-CN" dirty="0" smtClean="0"/>
              <a:t>i-rtp6knj9np|c.n2.xlarge</a:t>
            </a:r>
          </a:p>
          <a:p>
            <a:r>
              <a:rPr lang="en-US" altLang="zh-CN" dirty="0" smtClean="0"/>
              <a:t>i-6dtdntq4sl|g.n2.medium</a:t>
            </a:r>
          </a:p>
          <a:p>
            <a:r>
              <a:rPr lang="en-US" altLang="zh-CN" dirty="0" smtClean="0"/>
              <a:t>i-b3oc3w8dlc|g.n2.medium</a:t>
            </a:r>
          </a:p>
          <a:p>
            <a:r>
              <a:rPr lang="en-US" altLang="zh-CN" dirty="0" smtClean="0"/>
              <a:t>i-fukjbbow8d|g.n2.medium</a:t>
            </a:r>
          </a:p>
          <a:p>
            <a:r>
              <a:rPr lang="en-US" altLang="zh-CN" dirty="0" smtClean="0"/>
              <a:t>i-9vfligkvxs|g.n2.medium</a:t>
            </a:r>
          </a:p>
          <a:p>
            <a:r>
              <a:rPr lang="en-US" altLang="zh-CN" dirty="0" smtClean="0"/>
              <a:t>i-hzudsnlhn6|g.n2.medium</a:t>
            </a:r>
          </a:p>
          <a:p>
            <a:r>
              <a:rPr lang="en-US" altLang="zh-CN" dirty="0" smtClean="0"/>
              <a:t>i-gmjzhe1cyi|g.n2.medium</a:t>
            </a:r>
          </a:p>
          <a:p>
            <a:r>
              <a:rPr lang="en-US" altLang="zh-CN" dirty="0" smtClean="0"/>
              <a:t>i-vtqb6skyf3|g.n2.medium</a:t>
            </a:r>
          </a:p>
          <a:p>
            <a:r>
              <a:rPr lang="en-US" altLang="zh-CN" dirty="0" smtClean="0"/>
              <a:t>i-vhqbz9h8r8|g.n2.medium</a:t>
            </a:r>
          </a:p>
          <a:p>
            <a:r>
              <a:rPr lang="en-US" altLang="zh-CN" dirty="0" smtClean="0"/>
              <a:t>i-xb1pqdqguw|g.n2.medium</a:t>
            </a:r>
          </a:p>
          <a:p>
            <a:r>
              <a:rPr lang="en-US" altLang="zh-CN" dirty="0" smtClean="0"/>
              <a:t>i-910ju1jhdd|g.n2.large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70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</a:t>
            </a:r>
          </a:p>
          <a:p>
            <a:r>
              <a:rPr lang="en-US" altLang="zh-CN" dirty="0" smtClean="0"/>
              <a:t>i-7n345sywim</a:t>
            </a:r>
          </a:p>
          <a:p>
            <a:r>
              <a:rPr lang="en-US" altLang="zh-CN" dirty="0" smtClean="0"/>
              <a:t>i-uqmi1k87gq</a:t>
            </a:r>
          </a:p>
          <a:p>
            <a:r>
              <a:rPr lang="en-US" altLang="zh-CN" dirty="0" smtClean="0"/>
              <a:t>i-fx4mvsycow</a:t>
            </a:r>
          </a:p>
          <a:p>
            <a:r>
              <a:rPr lang="en-US" altLang="zh-CN" dirty="0" smtClean="0"/>
              <a:t>i-09mnv9uiju</a:t>
            </a:r>
          </a:p>
          <a:p>
            <a:r>
              <a:rPr lang="en-US" altLang="zh-CN" dirty="0" smtClean="0"/>
              <a:t>i-57bfupdns0</a:t>
            </a:r>
          </a:p>
          <a:p>
            <a:r>
              <a:rPr lang="en-US" altLang="zh-CN" dirty="0" smtClean="0"/>
              <a:t>i-77dqm7dyph</a:t>
            </a:r>
          </a:p>
          <a:p>
            <a:r>
              <a:rPr lang="en-US" altLang="zh-CN" dirty="0" smtClean="0"/>
              <a:t>i-r3zxvcb95z</a:t>
            </a:r>
          </a:p>
          <a:p>
            <a:r>
              <a:rPr lang="en-US" altLang="zh-CN" dirty="0" smtClean="0"/>
              <a:t>i-j8mr1w2tqm</a:t>
            </a:r>
          </a:p>
          <a:p>
            <a:r>
              <a:rPr lang="en-US" altLang="zh-CN" dirty="0" smtClean="0"/>
              <a:t>i-rul8xuniqh</a:t>
            </a:r>
          </a:p>
          <a:p>
            <a:r>
              <a:rPr lang="en-US" altLang="zh-CN" dirty="0" smtClean="0"/>
              <a:t>i-e180y4gl3s</a:t>
            </a:r>
          </a:p>
          <a:p>
            <a:r>
              <a:rPr lang="en-US" altLang="zh-CN" dirty="0" smtClean="0"/>
              <a:t>i-iwa93w60s3</a:t>
            </a:r>
          </a:p>
          <a:p>
            <a:r>
              <a:rPr lang="en-US" altLang="zh-CN" dirty="0" smtClean="0"/>
              <a:t>i-18c109qsx9</a:t>
            </a:r>
          </a:p>
          <a:p>
            <a:r>
              <a:rPr lang="en-US" altLang="zh-CN" dirty="0" smtClean="0"/>
              <a:t>i-0wt7gkumiq</a:t>
            </a:r>
          </a:p>
          <a:p>
            <a:r>
              <a:rPr lang="en-US" altLang="zh-CN" dirty="0" smtClean="0"/>
              <a:t>i-d2aytdu16k</a:t>
            </a:r>
          </a:p>
          <a:p>
            <a:r>
              <a:rPr lang="en-US" altLang="zh-CN" dirty="0" smtClean="0"/>
              <a:t>i-egwt92d5ok</a:t>
            </a:r>
          </a:p>
          <a:p>
            <a:r>
              <a:rPr lang="en-US" altLang="zh-CN" dirty="0" smtClean="0"/>
              <a:t>i-rtp6knj9np</a:t>
            </a:r>
          </a:p>
          <a:p>
            <a:r>
              <a:rPr lang="en-US" altLang="zh-CN" dirty="0" smtClean="0"/>
              <a:t>i-6dtdntq4sl</a:t>
            </a:r>
          </a:p>
          <a:p>
            <a:r>
              <a:rPr lang="en-US" altLang="zh-CN" dirty="0" smtClean="0"/>
              <a:t>i-b3oc3w8dlc</a:t>
            </a:r>
          </a:p>
          <a:p>
            <a:r>
              <a:rPr lang="en-US" altLang="zh-CN" dirty="0" smtClean="0"/>
              <a:t>i-fukjbbow8d</a:t>
            </a:r>
          </a:p>
          <a:p>
            <a:r>
              <a:rPr lang="en-US" altLang="zh-CN" dirty="0" smtClean="0"/>
              <a:t>i-9vfligkvxs</a:t>
            </a:r>
          </a:p>
          <a:p>
            <a:r>
              <a:rPr lang="en-US" altLang="zh-CN" dirty="0" smtClean="0"/>
              <a:t>i-hzudsnlhn6</a:t>
            </a:r>
          </a:p>
          <a:p>
            <a:r>
              <a:rPr lang="en-US" altLang="zh-CN" dirty="0" smtClean="0"/>
              <a:t>i-gmjzhe1cyi</a:t>
            </a:r>
          </a:p>
          <a:p>
            <a:r>
              <a:rPr lang="en-US" altLang="zh-CN" dirty="0" smtClean="0"/>
              <a:t>i-vtqb6skyf3</a:t>
            </a:r>
          </a:p>
          <a:p>
            <a:r>
              <a:rPr lang="en-US" altLang="zh-CN" dirty="0" smtClean="0"/>
              <a:t>i-vhqbz9h8r8</a:t>
            </a:r>
          </a:p>
          <a:p>
            <a:r>
              <a:rPr lang="en-US" altLang="zh-CN" dirty="0" smtClean="0"/>
              <a:t>i-xb1pqdqguw</a:t>
            </a:r>
          </a:p>
          <a:p>
            <a:r>
              <a:rPr lang="en-US" altLang="zh-CN" dirty="0" smtClean="0"/>
              <a:t>i-910ju1jhdd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5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28564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反碎片化实践方案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暂不考虑使能的影响</a:t>
            </a:r>
            <a:endParaRPr lang="en-US" altLang="zh-CN" dirty="0" smtClean="0"/>
          </a:p>
          <a:p>
            <a:pPr lvl="2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2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~6000+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规格分布：</a:t>
            </a:r>
            <a:r>
              <a:rPr lang="en-US" altLang="zh-CN" dirty="0" smtClean="0"/>
              <a:t>~20+ flavors</a:t>
            </a:r>
          </a:p>
          <a:p>
            <a:r>
              <a:rPr lang="zh-CN" altLang="en-US" dirty="0" smtClean="0"/>
              <a:t>节点分布：</a:t>
            </a:r>
            <a:r>
              <a:rPr lang="en-US" altLang="zh-CN" dirty="0" smtClean="0"/>
              <a:t>~6000+ hosts</a:t>
            </a:r>
          </a:p>
          <a:p>
            <a:r>
              <a:rPr lang="zh-CN" altLang="en-US" dirty="0" smtClean="0"/>
              <a:t>实例分布：</a:t>
            </a:r>
            <a:r>
              <a:rPr lang="en-US" altLang="zh-CN" dirty="0" smtClean="0"/>
              <a:t>~50000+ instances (</a:t>
            </a:r>
            <a:r>
              <a:rPr lang="en-US" altLang="zh-CN" dirty="0" err="1" smtClean="0"/>
              <a:t>vm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nc</a:t>
            </a:r>
            <a:r>
              <a:rPr lang="en-US" altLang="zh-CN" dirty="0" smtClean="0"/>
              <a:t>, pod)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11125"/>
              </p:ext>
            </p:extLst>
          </p:nvPr>
        </p:nvGraphicFramePr>
        <p:xfrm>
          <a:off x="107504" y="2060848"/>
          <a:ext cx="892899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036100"/>
              </p:ext>
            </p:extLst>
          </p:nvPr>
        </p:nvGraphicFramePr>
        <p:xfrm>
          <a:off x="107504" y="1772816"/>
          <a:ext cx="8928992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6510"/>
              </p:ext>
            </p:extLst>
          </p:nvPr>
        </p:nvGraphicFramePr>
        <p:xfrm>
          <a:off x="35496" y="4005064"/>
          <a:ext cx="432048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172978"/>
              </p:ext>
            </p:extLst>
          </p:nvPr>
        </p:nvGraphicFramePr>
        <p:xfrm>
          <a:off x="4499992" y="40050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13509"/>
              </p:ext>
            </p:extLst>
          </p:nvPr>
        </p:nvGraphicFramePr>
        <p:xfrm>
          <a:off x="395536" y="1412776"/>
          <a:ext cx="8640960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83389"/>
              </p:ext>
            </p:extLst>
          </p:nvPr>
        </p:nvGraphicFramePr>
        <p:xfrm>
          <a:off x="395536" y="3789040"/>
          <a:ext cx="8568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01593"/>
              </p:ext>
            </p:extLst>
          </p:nvPr>
        </p:nvGraphicFramePr>
        <p:xfrm>
          <a:off x="395535" y="4836760"/>
          <a:ext cx="83529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591"/>
                <a:gridCol w="1888971"/>
                <a:gridCol w="331236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装箱参数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资源分派、放置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#bins, </a:t>
                      </a:r>
                      <a:r>
                        <a:rPr lang="en-US" altLang="zh-CN" baseline="0" dirty="0" smtClean="0"/>
                        <a:t> capacity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#hosts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一般都一样，节点有差异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#packages,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#flavors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package</a:t>
                      </a:r>
                      <a:r>
                        <a:rPr lang="zh-CN" altLang="en-US" dirty="0" smtClean="0"/>
                        <a:t>有长宽高，并且可旋转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4503"/>
              </p:ext>
            </p:extLst>
          </p:nvPr>
        </p:nvGraphicFramePr>
        <p:xfrm>
          <a:off x="828052" y="1708016"/>
          <a:ext cx="74163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018"/>
                <a:gridCol w="62603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主流算法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</a:t>
                      </a:r>
                      <a:r>
                        <a:rPr lang="en-US" altLang="zh-CN" baseline="0" dirty="0" smtClean="0"/>
                        <a:t>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满足则装当前打开的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dirty="0" smtClean="0"/>
                        <a:t>bin,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k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打开上次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，找一个满足，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First fit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第一个</a:t>
                      </a:r>
                      <a:r>
                        <a:rPr lang="zh-CN" altLang="en-US" dirty="0" smtClean="0"/>
                        <a:t>满足的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Best fit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最合适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OPT</a:t>
                      </a:r>
                      <a:r>
                        <a:rPr lang="en-US" altLang="zh-CN" b="1" baseline="0" dirty="0" smtClean="0"/>
                        <a:t> fit</a:t>
                      </a:r>
                      <a:endParaRPr lang="zh-CN" alt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看到所有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，所有</a:t>
                      </a:r>
                      <a:r>
                        <a:rPr lang="en-US" altLang="zh-CN" dirty="0" smtClean="0"/>
                        <a:t>package,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用最少的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装填，必然碎片最少</a:t>
                      </a: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最优化调度</a:t>
            </a:r>
            <a:endParaRPr lang="en-US" altLang="zh-CN" dirty="0" smtClean="0"/>
          </a:p>
          <a:p>
            <a:r>
              <a:rPr lang="zh-CN" altLang="en-US" dirty="0" smtClean="0"/>
              <a:t>综合测评指标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碎片程度，越少越好（计划任务所需机器少）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07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Classic Definition</a:t>
            </a:r>
          </a:p>
          <a:p>
            <a:pPr lvl="1"/>
            <a:r>
              <a:rPr lang="en-US" altLang="zh-CN" dirty="0" smtClean="0"/>
              <a:t>A packing heuristic</a:t>
            </a:r>
          </a:p>
          <a:p>
            <a:pPr lvl="2"/>
            <a:r>
              <a:rPr lang="en-US" altLang="zh-CN" dirty="0" smtClean="0"/>
              <a:t>Resource allocation demand vector  “&lt;”  machine resource vector </a:t>
            </a:r>
          </a:p>
          <a:p>
            <a:pPr lvl="2"/>
            <a:r>
              <a:rPr lang="en-US" altLang="zh-CN" dirty="0" smtClean="0"/>
              <a:t>“&lt;”: alignment score (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” works because:</a:t>
            </a:r>
          </a:p>
          <a:p>
            <a:pPr lvl="2"/>
            <a:r>
              <a:rPr lang="en-US" altLang="zh-CN" dirty="0" smtClean="0"/>
              <a:t>No over-allocation</a:t>
            </a:r>
          </a:p>
          <a:p>
            <a:pPr lvl="2"/>
            <a:r>
              <a:rPr lang="en-US" altLang="zh-CN" dirty="0" smtClean="0"/>
              <a:t>Bigger balls get bigger scores</a:t>
            </a:r>
          </a:p>
          <a:p>
            <a:pPr lvl="2"/>
            <a:r>
              <a:rPr lang="en-US" altLang="zh-CN" dirty="0" smtClean="0"/>
              <a:t>Abundant resources used first</a:t>
            </a:r>
          </a:p>
          <a:p>
            <a:r>
              <a:rPr lang="en-US" altLang="zh-CN" dirty="0" smtClean="0"/>
              <a:t>NP hard</a:t>
            </a:r>
          </a:p>
          <a:p>
            <a:pPr lvl="1"/>
            <a:r>
              <a:rPr lang="zh-CN" altLang="en-US" dirty="0" smtClean="0"/>
              <a:t>最优化方法、整数规划、约束规划、元启发式方法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简化为动态规划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全局装箱任务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65104"/>
              </p:ext>
            </p:extLst>
          </p:nvPr>
        </p:nvGraphicFramePr>
        <p:xfrm>
          <a:off x="755576" y="1700808"/>
          <a:ext cx="7704854" cy="475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211"/>
                <a:gridCol w="802434"/>
                <a:gridCol w="876733"/>
                <a:gridCol w="1638304"/>
                <a:gridCol w="802434"/>
                <a:gridCol w="1638304"/>
                <a:gridCol w="802434"/>
              </a:tblGrid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规格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52.8,144.0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g.n2.medium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4108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58.0,224.0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8136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72.0,448.0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2584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14741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76.0,288.0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88.0,348.0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90.0,320.0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3602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g.n2.2xlarge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c.c2.3xlarge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92.0,348.0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110.4,576.0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总节点数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6072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353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576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总实例数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50934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最优化方案（理想情况）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" y="1772816"/>
            <a:ext cx="709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6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291919"/>
              </p:ext>
            </p:extLst>
          </p:nvPr>
        </p:nvGraphicFramePr>
        <p:xfrm>
          <a:off x="323528" y="1340768"/>
          <a:ext cx="842493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259632" y="2056604"/>
            <a:ext cx="4896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可节约成本</a:t>
            </a:r>
            <a:r>
              <a:rPr lang="en-US" altLang="zh-CN" sz="4000" dirty="0" smtClean="0">
                <a:solidFill>
                  <a:srgbClr val="FF0000"/>
                </a:solidFill>
              </a:rPr>
              <a:t>=~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30.75%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因分析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规格不按比例齐整</a:t>
            </a:r>
            <a:endParaRPr lang="en-US" altLang="zh-CN" dirty="0" smtClean="0"/>
          </a:p>
          <a:p>
            <a:r>
              <a:rPr lang="zh-CN" altLang="en-US" dirty="0" smtClean="0"/>
              <a:t>节点上线有时间线</a:t>
            </a:r>
            <a:endParaRPr lang="en-US" altLang="zh-CN" dirty="0" smtClean="0"/>
          </a:p>
          <a:p>
            <a:r>
              <a:rPr lang="zh-CN" altLang="en-US" dirty="0" smtClean="0"/>
              <a:t>其他调度参数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指定节点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Tag</a:t>
            </a:r>
          </a:p>
          <a:p>
            <a:pPr lvl="1"/>
            <a:r>
              <a:rPr lang="zh-CN" altLang="en-US" dirty="0" smtClean="0"/>
              <a:t>亲和性</a:t>
            </a:r>
            <a:r>
              <a:rPr lang="en-US" altLang="zh-CN" dirty="0" smtClean="0"/>
              <a:t>, HG</a:t>
            </a:r>
            <a:endParaRPr lang="en-US" altLang="zh-CN" dirty="0"/>
          </a:p>
          <a:p>
            <a:r>
              <a:rPr lang="zh-CN" altLang="en-US" dirty="0" smtClean="0"/>
              <a:t>时序请求无法最优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请求有先有后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再平衡，利用率优先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51559" y="5661248"/>
            <a:ext cx="6912768" cy="92008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资源利用分布对节点建模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</a:t>
            </a:r>
            <a:r>
              <a:rPr lang="zh-CN" altLang="en-US" dirty="0"/>
              <a:t>状态、迁移调度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5491304" y="2924944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FF0000"/>
                </a:solidFill>
              </a:rPr>
              <a:t>（饱和，过载）</a:t>
            </a:r>
            <a:endParaRPr lang="zh-CN" altLang="en-US" sz="1000" b="1" u="sng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1304" y="338290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92D050"/>
                </a:solidFill>
              </a:rPr>
              <a:t>（平衡）</a:t>
            </a:r>
            <a:endParaRPr lang="zh-CN" altLang="en-US" sz="1000" b="1" u="sng" dirty="0">
              <a:solidFill>
                <a:srgbClr val="92D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304" y="40543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chemeClr val="accent6">
                    <a:lumMod val="75000"/>
                  </a:schemeClr>
                </a:solidFill>
              </a:rPr>
              <a:t>（偏科）</a:t>
            </a:r>
            <a:endParaRPr lang="zh-CN" altLang="en-US" sz="1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9632" y="4300598"/>
            <a:ext cx="360040" cy="35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691895">
            <a:off x="1243364" y="4271483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u="sng" dirty="0">
                <a:solidFill>
                  <a:srgbClr val="FF0000"/>
                </a:solidFill>
              </a:rPr>
              <a:t>模型</a:t>
            </a:r>
            <a:r>
              <a:rPr lang="zh-CN" altLang="en-US" sz="800" b="1" u="sng" dirty="0" smtClean="0">
                <a:solidFill>
                  <a:srgbClr val="FF0000"/>
                </a:solidFill>
              </a:rPr>
              <a:t>控制</a:t>
            </a:r>
            <a:endParaRPr lang="zh-CN" altLang="en-US" sz="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RRA: Resource Reserved Area, CDEFGH</a:t>
            </a:r>
          </a:p>
          <a:p>
            <a:pPr lvl="1"/>
            <a:r>
              <a:rPr lang="zh-CN" altLang="en-US" dirty="0" smtClean="0"/>
              <a:t>应对负载突增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保证</a:t>
            </a:r>
            <a:r>
              <a:rPr lang="en-US" altLang="zh-CN" dirty="0" smtClean="0"/>
              <a:t>SLA</a:t>
            </a:r>
          </a:p>
          <a:p>
            <a:r>
              <a:rPr lang="en-US" altLang="zh-CN" dirty="0" smtClean="0"/>
              <a:t>ETA:  </a:t>
            </a:r>
            <a:r>
              <a:rPr lang="en-US" altLang="zh-CN" dirty="0"/>
              <a:t>Equilibrium </a:t>
            </a:r>
            <a:r>
              <a:rPr lang="en-US" altLang="zh-CN" dirty="0"/>
              <a:t>T</a:t>
            </a:r>
            <a:r>
              <a:rPr lang="en-US" altLang="zh-CN" dirty="0" smtClean="0"/>
              <a:t>olerance Area, AOBHGF</a:t>
            </a:r>
          </a:p>
          <a:p>
            <a:pPr lvl="1"/>
            <a:r>
              <a:rPr lang="zh-CN" altLang="en-US" dirty="0" smtClean="0"/>
              <a:t>合理利用率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Area I &amp; Area II: IA, IIA</a:t>
            </a:r>
          </a:p>
          <a:p>
            <a:pPr lvl="1"/>
            <a:r>
              <a:rPr lang="zh-CN" altLang="en-US" dirty="0" smtClean="0"/>
              <a:t>不平衡区域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Dimension Rate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7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3055" y="-13858"/>
            <a:ext cx="7933321" cy="6816062"/>
            <a:chOff x="23055" y="-13858"/>
            <a:chExt cx="7933321" cy="68160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5" y="116632"/>
              <a:ext cx="7933321" cy="668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67422" y="1132695"/>
              <a:ext cx="1296144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资源预留、计算和节点分类</a:t>
              </a:r>
              <a:endParaRPr lang="zh-CN" altLang="en-US" sz="105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79712" y="2071721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9712" y="3212976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选出迁出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实例</a:t>
              </a:r>
              <a:endParaRPr lang="en-US" altLang="zh-CN" sz="105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9712" y="4221088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99915" y="5229200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247320" y="2047868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251520" y="3173221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超载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251520" y="4181333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节点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251969" y="519739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空闲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32084" y="6245263"/>
              <a:ext cx="1512168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实例迁移到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96050" y="188640"/>
              <a:ext cx="1189942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71279" y="1180850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3503074" y="1066423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低利用率节点集空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635896" y="205334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待迁</a:t>
              </a:r>
              <a:r>
                <a:rPr lang="en-US" altLang="zh-CN" sz="1050" dirty="0" smtClean="0"/>
                <a:t>VM</a:t>
              </a:r>
              <a:r>
                <a:rPr lang="zh-CN" altLang="en-US" sz="1050" dirty="0" smtClean="0"/>
                <a:t>集合空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3491880" y="3053053"/>
              <a:ext cx="1611899" cy="744977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候选节点集为空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3491880" y="4141718"/>
              <a:ext cx="1611899" cy="615684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rgbClr val="00B050"/>
                  </a:solidFill>
                </a:rPr>
                <a:t>ETA</a:t>
              </a:r>
              <a:r>
                <a:rPr lang="zh-CN" altLang="en-US" sz="1050" dirty="0" smtClean="0">
                  <a:solidFill>
                    <a:schemeClr val="tx1"/>
                  </a:solidFill>
                </a:rPr>
                <a:t>节点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3480059" y="5096208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distance(P) </a:t>
              </a:r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367898" y="-13858"/>
              <a:ext cx="1332148" cy="85057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不平衡节点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为空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80112" y="3197074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开启新机器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4244" y="4197235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22195" y="5205347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308304" y="3068960"/>
            <a:ext cx="1728192" cy="3649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u="sng" dirty="0"/>
              <a:t>参考</a:t>
            </a:r>
            <a:r>
              <a:rPr lang="zh-CN" altLang="en-US" sz="1200" u="sng" dirty="0" smtClean="0"/>
              <a:t>流程：</a:t>
            </a:r>
            <a:endParaRPr lang="en-US" altLang="zh-CN" sz="1200" u="sng" dirty="0" smtClean="0"/>
          </a:p>
          <a:p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机器划分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超载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平衡</a:t>
            </a:r>
            <a:r>
              <a:rPr lang="en-US" altLang="zh-CN" sz="1200" dirty="0" smtClean="0"/>
              <a:t>(ETA)</a:t>
            </a:r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/>
              <a:t>空闲</a:t>
            </a:r>
            <a:endParaRPr lang="en-US" altLang="zh-CN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最终目标状态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低利用率节点为空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不平衡节点为空</a:t>
            </a:r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动态调整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候选机器集合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动态实例集合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2162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去掉常规备机方案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增加售卖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支持运维迁移计划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去</a:t>
            </a:r>
            <a:r>
              <a:rPr lang="zh-CN" altLang="en-US" b="1" dirty="0" smtClean="0">
                <a:solidFill>
                  <a:srgbClr val="FF0000"/>
                </a:solidFill>
              </a:rPr>
              <a:t>碎片化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兼顾资源利用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能耗（</a:t>
            </a:r>
            <a:r>
              <a:rPr lang="en-US" altLang="zh-CN" dirty="0" smtClean="0"/>
              <a:t>Energy consumption</a:t>
            </a:r>
            <a:r>
              <a:rPr lang="zh-CN" altLang="en-US" dirty="0" smtClean="0"/>
              <a:t>），也是需要钱的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和利用率相关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5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预测性维护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事后维护影响</a:t>
            </a:r>
            <a:r>
              <a:rPr lang="en-US" altLang="zh-CN" dirty="0" smtClean="0"/>
              <a:t>SLA</a:t>
            </a:r>
            <a:endParaRPr lang="en-US" altLang="zh-CN" dirty="0"/>
          </a:p>
          <a:p>
            <a:pPr lvl="1"/>
            <a:r>
              <a:rPr lang="zh-CN" altLang="en-US" dirty="0" smtClean="0"/>
              <a:t>代价大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临时性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缺乏优化目标</a:t>
            </a:r>
            <a:endParaRPr lang="en-US" altLang="zh-CN" dirty="0" smtClean="0"/>
          </a:p>
          <a:p>
            <a:r>
              <a:rPr lang="zh-CN" altLang="en-US" dirty="0" smtClean="0"/>
              <a:t>事前维护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日常</a:t>
            </a:r>
            <a:r>
              <a:rPr lang="en-US" altLang="zh-CN" dirty="0" smtClean="0"/>
              <a:t>Routine</a:t>
            </a:r>
          </a:p>
          <a:p>
            <a:pPr lvl="1"/>
            <a:r>
              <a:rPr lang="zh-CN" altLang="en-US" dirty="0" smtClean="0"/>
              <a:t>保护</a:t>
            </a:r>
            <a:r>
              <a:rPr lang="en-US" altLang="zh-CN" dirty="0" smtClean="0"/>
              <a:t>SLA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51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连续出现节点故障</a:t>
            </a:r>
            <a:endParaRPr lang="en-US" altLang="zh-CN" dirty="0" smtClean="0"/>
          </a:p>
          <a:p>
            <a:r>
              <a:rPr lang="zh-CN" altLang="en-US" dirty="0" smtClean="0"/>
              <a:t>无法做到故障避免</a:t>
            </a:r>
            <a:endParaRPr lang="en-US" altLang="zh-CN" dirty="0" smtClean="0"/>
          </a:p>
          <a:p>
            <a:r>
              <a:rPr lang="zh-CN" altLang="en-US" dirty="0" smtClean="0"/>
              <a:t>影响业务连续性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按时间统计故障机分布</a:t>
            </a:r>
            <a:endParaRPr lang="en-US" altLang="zh-CN" dirty="0" smtClean="0"/>
          </a:p>
          <a:p>
            <a:r>
              <a:rPr lang="zh-CN" altLang="en-US" dirty="0" smtClean="0"/>
              <a:t>按时间统计影响实例分布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062503"/>
              </p:ext>
            </p:extLst>
          </p:nvPr>
        </p:nvGraphicFramePr>
        <p:xfrm>
          <a:off x="179512" y="2852936"/>
          <a:ext cx="8784976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99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正例</a:t>
            </a:r>
            <a:endParaRPr lang="en-US" altLang="zh-CN" dirty="0"/>
          </a:p>
          <a:p>
            <a:pPr lvl="2"/>
            <a:r>
              <a:rPr lang="zh-CN" altLang="en-US" dirty="0" smtClean="0"/>
              <a:t>收集线上迄今故障节点和故障时间点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以故障点为终止时间往前搜集一周监控指标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Cpu</a:t>
            </a:r>
            <a:r>
              <a:rPr lang="zh-CN" altLang="en-US" dirty="0"/>
              <a:t>，</a:t>
            </a:r>
            <a:r>
              <a:rPr lang="en-US" altLang="zh-CN" dirty="0" smtClean="0"/>
              <a:t>Mem</a:t>
            </a:r>
            <a:r>
              <a:rPr lang="zh-CN" altLang="en-US" dirty="0"/>
              <a:t>，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Disk</a:t>
            </a:r>
          </a:p>
          <a:p>
            <a:pPr lvl="3"/>
            <a:r>
              <a:rPr lang="zh-CN" altLang="en-US" dirty="0" smtClean="0"/>
              <a:t>历史原因可能采样点比较大</a:t>
            </a:r>
            <a:endParaRPr lang="en-US" altLang="zh-CN" dirty="0"/>
          </a:p>
          <a:p>
            <a:pPr lvl="1"/>
            <a:r>
              <a:rPr lang="zh-CN" altLang="en-US" dirty="0" smtClean="0"/>
              <a:t>反例</a:t>
            </a:r>
            <a:endParaRPr lang="en-US" altLang="zh-CN" dirty="0" smtClean="0"/>
          </a:p>
          <a:p>
            <a:pPr lvl="2"/>
            <a:r>
              <a:rPr lang="zh-CN" altLang="en-US" dirty="0"/>
              <a:t>整理</a:t>
            </a:r>
            <a:r>
              <a:rPr lang="zh-CN" altLang="en-US" dirty="0" smtClean="0"/>
              <a:t>中同物理型号和位置节点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近期无故障节点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时间窗口对应</a:t>
            </a:r>
            <a:endParaRPr lang="en-US" altLang="zh-CN" dirty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分离出训练集和测试集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09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指标数据滑动窗口</a:t>
            </a:r>
            <a:endParaRPr lang="en-US" altLang="zh-CN" dirty="0" smtClean="0"/>
          </a:p>
          <a:p>
            <a:r>
              <a:rPr lang="zh-CN" altLang="en-US" dirty="0" smtClean="0"/>
              <a:t>节点指标分别训练预测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CNN-LSTM</a:t>
            </a:r>
          </a:p>
          <a:p>
            <a:pPr lvl="1"/>
            <a:r>
              <a:rPr lang="zh-CN" altLang="en-US" dirty="0" smtClean="0"/>
              <a:t>未来的各项指标值</a:t>
            </a:r>
            <a:endParaRPr lang="en-US" altLang="zh-CN" dirty="0" smtClean="0"/>
          </a:p>
          <a:p>
            <a:r>
              <a:rPr lang="zh-CN" altLang="en-US" dirty="0" smtClean="0"/>
              <a:t>基于历史数据训练分类器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 + SVM</a:t>
            </a:r>
          </a:p>
          <a:p>
            <a:pPr lvl="1"/>
            <a:r>
              <a:rPr lang="zh-CN" altLang="en-US" dirty="0" smtClean="0"/>
              <a:t>通过指标判定故障还是非故障</a:t>
            </a:r>
            <a:endParaRPr lang="en-US" altLang="zh-CN" dirty="0" smtClean="0"/>
          </a:p>
          <a:p>
            <a:r>
              <a:rPr lang="zh-CN" altLang="en-US" dirty="0" smtClean="0"/>
              <a:t>联合所有预测数据，过分类器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预测故障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91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提升空间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观测调度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endParaRPr lang="en-US" altLang="zh-CN" dirty="0" smtClean="0"/>
          </a:p>
          <a:p>
            <a:pPr lvl="1"/>
            <a:r>
              <a:rPr lang="zh-CN" altLang="en-US" dirty="0"/>
              <a:t>架构</a:t>
            </a:r>
            <a:endParaRPr lang="en-US" altLang="zh-CN" dirty="0" smtClean="0"/>
          </a:p>
          <a:p>
            <a:r>
              <a:rPr lang="zh-CN" altLang="en-US" dirty="0" smtClean="0"/>
              <a:t>可度量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指标</a:t>
            </a:r>
            <a:endParaRPr lang="en-US" altLang="zh-CN" dirty="0" smtClean="0"/>
          </a:p>
          <a:p>
            <a:r>
              <a:rPr lang="zh-CN" altLang="en-US" dirty="0" smtClean="0"/>
              <a:t>可评估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无侵入性，灵活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8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Label </a:t>
            </a:r>
            <a:r>
              <a:rPr lang="zh-CN" altLang="en-US" dirty="0" smtClean="0"/>
              <a:t>划分资源池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不利于资源利用率</a:t>
            </a:r>
            <a:endParaRPr lang="en-US" altLang="zh-CN" dirty="0" smtClean="0"/>
          </a:p>
          <a:p>
            <a:r>
              <a:rPr lang="zh-CN" altLang="en-US" dirty="0" smtClean="0"/>
              <a:t>调度性能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Qps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成功率 </a:t>
            </a:r>
            <a:r>
              <a:rPr lang="en-US" altLang="zh-CN" dirty="0" smtClean="0"/>
              <a:t>(race condition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批量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135"/>
            <a:ext cx="9139637" cy="371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620189"/>
            <a:ext cx="4032448" cy="220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62817"/>
            <a:ext cx="3168316" cy="199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3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现在（</a:t>
            </a:r>
            <a:r>
              <a:rPr lang="en-US" altLang="zh-CN" dirty="0" smtClean="0"/>
              <a:t>cont.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785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09445"/>
              </p:ext>
            </p:extLst>
          </p:nvPr>
        </p:nvGraphicFramePr>
        <p:xfrm>
          <a:off x="147260" y="5151275"/>
          <a:ext cx="88571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03"/>
                <a:gridCol w="764620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栏目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时间窗口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两个周期：调度周期（充分利用缓存数据）</a:t>
                      </a:r>
                      <a:r>
                        <a:rPr lang="zh-CN" altLang="en-US" sz="1600" baseline="0" dirty="0" smtClean="0"/>
                        <a:t>、绑定周期（利用状态数据、持久化）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阶段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优选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绑定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Qos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Request + Limit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(</a:t>
                      </a:r>
                      <a:r>
                        <a:rPr lang="zh-CN" altLang="en-US" sz="1600" baseline="0" dirty="0" smtClean="0"/>
                        <a:t>涉及驱逐策略，节点超卖策略，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1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1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10.217.35.88</a:t>
            </a:r>
          </a:p>
          <a:p>
            <a:r>
              <a:rPr lang="en-US" altLang="zh-CN" sz="1800" dirty="0" smtClean="0"/>
              <a:t>2021-01-20 </a:t>
            </a:r>
            <a:r>
              <a:rPr lang="en-US" altLang="zh-CN" sz="1800" dirty="0"/>
              <a:t>14:27:43 - 2021-01-20 </a:t>
            </a:r>
            <a:r>
              <a:rPr lang="en-US" altLang="zh-CN" sz="1800" dirty="0" smtClean="0"/>
              <a:t>14:32:43</a:t>
            </a:r>
            <a:endParaRPr lang="en-US" altLang="zh-CN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3" y="2492896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484784"/>
            <a:ext cx="10858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5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1150778"/>
            <a:ext cx="1960204" cy="100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3179817"/>
            <a:ext cx="1723073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4099742"/>
            <a:ext cx="1754505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37" y="5958483"/>
            <a:ext cx="173450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958483"/>
            <a:ext cx="1768793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14" y="4099742"/>
            <a:ext cx="175450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5" y="5958483"/>
            <a:ext cx="176022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1306414"/>
            <a:ext cx="1740051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84" y="1306414"/>
            <a:ext cx="1734503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017386"/>
            <a:ext cx="174879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49" y="5017386"/>
            <a:ext cx="172307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43" y="4099742"/>
            <a:ext cx="172307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87" y="4099742"/>
            <a:ext cx="173450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08" y="3179817"/>
            <a:ext cx="1728788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2258440"/>
            <a:ext cx="172307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6" y="2258440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30" y="2258440"/>
            <a:ext cx="173164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40" y="4099742"/>
            <a:ext cx="17287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04" y="3179817"/>
            <a:ext cx="1760054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2258440"/>
            <a:ext cx="1723073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15" y="3179817"/>
            <a:ext cx="177067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23" y="5958483"/>
            <a:ext cx="173164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27" y="5017386"/>
            <a:ext cx="172593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81" y="2258440"/>
            <a:ext cx="171450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23" y="3179817"/>
            <a:ext cx="172021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84" y="5017386"/>
            <a:ext cx="17145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18" y="5017386"/>
            <a:ext cx="170307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37" y="5958483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" y="-14610"/>
            <a:ext cx="5470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物理机：</a:t>
            </a:r>
            <a:r>
              <a:rPr lang="en-US" altLang="zh-CN" dirty="0" smtClean="0"/>
              <a:t>10.217.35.88</a:t>
            </a:r>
            <a:endParaRPr lang="en-US" altLang="zh-CN" dirty="0"/>
          </a:p>
          <a:p>
            <a:r>
              <a:rPr lang="zh-CN" altLang="en-US" dirty="0" smtClean="0"/>
              <a:t>时间段：</a:t>
            </a:r>
            <a:r>
              <a:rPr lang="en-US" altLang="zh-CN" dirty="0" smtClean="0"/>
              <a:t>2021-01-20 </a:t>
            </a:r>
            <a:r>
              <a:rPr lang="en-US" altLang="zh-CN" dirty="0"/>
              <a:t>14:27:43 - 2021-01-20 </a:t>
            </a:r>
            <a:r>
              <a:rPr lang="en-US" altLang="zh-CN" dirty="0" smtClean="0"/>
              <a:t>14:32:43</a:t>
            </a:r>
          </a:p>
          <a:p>
            <a:r>
              <a:rPr lang="zh-CN" altLang="en-US" dirty="0" smtClean="0"/>
              <a:t>资    源：已全部售卖 </a:t>
            </a:r>
            <a:endParaRPr lang="en-US" altLang="zh-CN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50" y="273885"/>
            <a:ext cx="673894" cy="3468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441751" y="2618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物理机：</a:t>
            </a:r>
            <a:endParaRPr lang="zh-CN" altLang="en-US" dirty="0"/>
          </a:p>
        </p:txBody>
      </p:sp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01" y="684731"/>
            <a:ext cx="727648" cy="36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7441751" y="6834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2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Xxxx</a:t>
            </a:r>
            <a:r>
              <a:rPr lang="en-US" altLang="zh-CN" dirty="0" smtClean="0"/>
              <a:t> is </a:t>
            </a:r>
            <a:r>
              <a:rPr lang="en-US" altLang="zh-CN" dirty="0"/>
              <a:t>a prediction engine that foresees future resource usage of </a:t>
            </a:r>
            <a:r>
              <a:rPr lang="en-US" altLang="zh-CN" dirty="0" smtClean="0"/>
              <a:t>cluster </a:t>
            </a:r>
            <a:r>
              <a:rPr lang="en-US" altLang="zh-CN" dirty="0"/>
              <a:t>from the cloud layer down to the </a:t>
            </a:r>
            <a:r>
              <a:rPr lang="en-US" altLang="zh-CN" dirty="0" smtClean="0"/>
              <a:t>instance </a:t>
            </a:r>
            <a:r>
              <a:rPr lang="en-US" altLang="zh-CN" dirty="0"/>
              <a:t>level. We use machine learning technology to provide intelligence that enables dynamic scaling and scheduling of your </a:t>
            </a:r>
            <a:r>
              <a:rPr lang="en-US" altLang="zh-CN" dirty="0" smtClean="0"/>
              <a:t>instances </a:t>
            </a:r>
            <a:r>
              <a:rPr lang="en-US" altLang="zh-CN" dirty="0"/>
              <a:t>- effectively making us the “brain” of </a:t>
            </a:r>
            <a:r>
              <a:rPr lang="en-US" altLang="zh-CN" dirty="0" smtClean="0"/>
              <a:t>cluster </a:t>
            </a:r>
            <a:r>
              <a:rPr lang="en-US" altLang="zh-CN" dirty="0"/>
              <a:t>resource orchestration. By providing full foresight of resource availability, demand, health, impact and SLA, we enable cloud strategies that involve changing provisioned resources in real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3825"/>
            <a:ext cx="90868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432852" y="3750366"/>
            <a:ext cx="1749287" cy="781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orchestration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" y="106017"/>
            <a:ext cx="8752628" cy="675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E639245F-1D08-4D0F-B40B-3BE83552BCBE}"/>
              </a:ext>
            </a:extLst>
          </p:cNvPr>
          <p:cNvCxnSpPr>
            <a:cxnSpLocks/>
          </p:cNvCxnSpPr>
          <p:nvPr/>
        </p:nvCxnSpPr>
        <p:spPr>
          <a:xfrm flipH="1">
            <a:off x="1504138" y="3160748"/>
            <a:ext cx="2546330" cy="380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E9C385B-B477-483A-8D1A-DF40B00C49D5}"/>
              </a:ext>
            </a:extLst>
          </p:cNvPr>
          <p:cNvSpPr txBox="1"/>
          <p:nvPr/>
        </p:nvSpPr>
        <p:spPr>
          <a:xfrm>
            <a:off x="187432" y="2260630"/>
            <a:ext cx="366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5.</a:t>
            </a:r>
            <a:r>
              <a:rPr lang="en-US" altLang="zh-TW" sz="1200" dirty="0"/>
              <a:t> If evaluation calculated from step 4 greater than threshold we defined or there are no fresh predict found, check model map </a:t>
            </a:r>
          </a:p>
          <a:p>
            <a:r>
              <a:rPr lang="en-US" altLang="zh-TW" sz="1200" dirty="0"/>
              <a:t>    </a:t>
            </a:r>
            <a:r>
              <a:rPr lang="en-US" altLang="zh-TW" sz="1200" b="1" dirty="0"/>
              <a:t>5.1</a:t>
            </a:r>
            <a:r>
              <a:rPr lang="en-US" altLang="zh-TW" sz="1200" dirty="0"/>
              <a:t> if no record found in model map, then send model job to queue and add new record in model map</a:t>
            </a:r>
          </a:p>
          <a:p>
            <a:r>
              <a:rPr lang="en-US" sz="1200" dirty="0"/>
              <a:t>    </a:t>
            </a:r>
            <a:r>
              <a:rPr lang="en-US" sz="1200" b="1" dirty="0"/>
              <a:t>5.2</a:t>
            </a:r>
            <a:r>
              <a:rPr lang="en-US" sz="1200" dirty="0"/>
              <a:t> if record found in model, do not send model job again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4D7813A-581B-4C31-94B9-996630CD8520}"/>
              </a:ext>
            </a:extLst>
          </p:cNvPr>
          <p:cNvCxnSpPr>
            <a:cxnSpLocks/>
          </p:cNvCxnSpPr>
          <p:nvPr/>
        </p:nvCxnSpPr>
        <p:spPr>
          <a:xfrm flipH="1">
            <a:off x="1500742" y="3346632"/>
            <a:ext cx="2543514" cy="458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114EE52-F362-4D6F-92B3-CFD94DAD0581}"/>
              </a:ext>
            </a:extLst>
          </p:cNvPr>
          <p:cNvCxnSpPr>
            <a:cxnSpLocks/>
          </p:cNvCxnSpPr>
          <p:nvPr/>
        </p:nvCxnSpPr>
        <p:spPr>
          <a:xfrm>
            <a:off x="1472629" y="670956"/>
            <a:ext cx="2726783" cy="1648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395C30-C4DD-42F2-9970-6AA850F38E11}"/>
              </a:ext>
            </a:extLst>
          </p:cNvPr>
          <p:cNvSpPr/>
          <p:nvPr/>
        </p:nvSpPr>
        <p:spPr>
          <a:xfrm>
            <a:off x="293910" y="216995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710F7A-F8E4-474E-90D3-AA515DC901D3}"/>
              </a:ext>
            </a:extLst>
          </p:cNvPr>
          <p:cNvSpPr/>
          <p:nvPr/>
        </p:nvSpPr>
        <p:spPr>
          <a:xfrm>
            <a:off x="273080" y="3421811"/>
            <a:ext cx="1227662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431FE78-489F-4BA6-81C0-FE6F69D725DB}"/>
              </a:ext>
            </a:extLst>
          </p:cNvPr>
          <p:cNvSpPr/>
          <p:nvPr/>
        </p:nvSpPr>
        <p:spPr>
          <a:xfrm>
            <a:off x="4050669" y="2319611"/>
            <a:ext cx="4942247" cy="447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 dispatcher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BD5C017-8570-4CF5-A62C-3FA92A178C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72629" y="492029"/>
            <a:ext cx="2925621" cy="1784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050B6AF-2A26-468F-8759-B09AA714312A}"/>
              </a:ext>
            </a:extLst>
          </p:cNvPr>
          <p:cNvCxnSpPr>
            <a:cxnSpLocks/>
          </p:cNvCxnSpPr>
          <p:nvPr/>
        </p:nvCxnSpPr>
        <p:spPr>
          <a:xfrm>
            <a:off x="1327067" y="767063"/>
            <a:ext cx="2723603" cy="1643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42BF4AE-75AC-44BD-9DAB-1E324194E3D1}"/>
              </a:ext>
            </a:extLst>
          </p:cNvPr>
          <p:cNvSpPr txBox="1"/>
          <p:nvPr/>
        </p:nvSpPr>
        <p:spPr>
          <a:xfrm>
            <a:off x="2121695" y="579646"/>
            <a:ext cx="480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1.</a:t>
            </a:r>
            <a:r>
              <a:rPr lang="en-US" altLang="zh-TW" sz="1200" dirty="0"/>
              <a:t> get last prediction point of target to get model ID if target not found in model map. However, if target is found in model map, use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as model ID to query predict series in later step.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0F0FD9-D441-4B78-A38E-540362E4DEE5}"/>
              </a:ext>
            </a:extLst>
          </p:cNvPr>
          <p:cNvSpPr txBox="1"/>
          <p:nvPr/>
        </p:nvSpPr>
        <p:spPr>
          <a:xfrm>
            <a:off x="2927155" y="1095196"/>
            <a:ext cx="263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2.</a:t>
            </a:r>
            <a:r>
              <a:rPr lang="en-US" altLang="zh-TW" sz="1200" dirty="0"/>
              <a:t> use model id from step 1 to get prediction series</a:t>
            </a:r>
            <a:endParaRPr lang="en-US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BBF6734B-FA81-4DB1-B041-3C5C8FFFE092}"/>
              </a:ext>
            </a:extLst>
          </p:cNvPr>
          <p:cNvSpPr/>
          <p:nvPr/>
        </p:nvSpPr>
        <p:spPr>
          <a:xfrm>
            <a:off x="1868390" y="72859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A3876B00-282A-4DF3-8A35-FD6B75B4FC80}"/>
              </a:ext>
            </a:extLst>
          </p:cNvPr>
          <p:cNvSpPr/>
          <p:nvPr/>
        </p:nvSpPr>
        <p:spPr>
          <a:xfrm>
            <a:off x="2657172" y="134461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D3233759-1ED5-44D2-B5F6-387E1E794A37}"/>
              </a:ext>
            </a:extLst>
          </p:cNvPr>
          <p:cNvSpPr/>
          <p:nvPr/>
        </p:nvSpPr>
        <p:spPr>
          <a:xfrm>
            <a:off x="3138194" y="1819906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CBE75D-1670-4709-A510-06BA5E87D18A}"/>
              </a:ext>
            </a:extLst>
          </p:cNvPr>
          <p:cNvSpPr txBox="1"/>
          <p:nvPr/>
        </p:nvSpPr>
        <p:spPr>
          <a:xfrm>
            <a:off x="200090" y="1767328"/>
            <a:ext cx="308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3.</a:t>
            </a:r>
            <a:r>
              <a:rPr lang="en-US" altLang="zh-TW" sz="1200" dirty="0"/>
              <a:t> query metric of target with same time range of prediction series from step 2</a:t>
            </a:r>
            <a:endParaRPr lang="en-US" sz="1200" dirty="0"/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xmlns="" id="{0953DDE9-15B5-4283-A62B-E0B612B1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81899"/>
              </p:ext>
            </p:extLst>
          </p:nvPr>
        </p:nvGraphicFramePr>
        <p:xfrm>
          <a:off x="4152666" y="2703469"/>
          <a:ext cx="4738253" cy="142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50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976725">
                  <a:extLst>
                    <a:ext uri="{9D8B030D-6E8A-4147-A177-3AD203B41FA5}">
                      <a16:colId xmlns:a16="http://schemas.microsoft.com/office/drawing/2014/main" xmlns="" val="3060366294"/>
                    </a:ext>
                  </a:extLst>
                </a:gridCol>
                <a:gridCol w="947168">
                  <a:extLst>
                    <a:ext uri="{9D8B030D-6E8A-4147-A177-3AD203B41FA5}">
                      <a16:colId xmlns:a16="http://schemas.microsoft.com/office/drawing/2014/main" xmlns="" val="51315490"/>
                    </a:ext>
                  </a:extLst>
                </a:gridCol>
                <a:gridCol w="979025">
                  <a:extLst>
                    <a:ext uri="{9D8B030D-6E8A-4147-A177-3AD203B41FA5}">
                      <a16:colId xmlns:a16="http://schemas.microsoft.com/office/drawing/2014/main" xmlns="" val="813429945"/>
                    </a:ext>
                  </a:extLst>
                </a:gridCol>
                <a:gridCol w="205538">
                  <a:extLst>
                    <a:ext uri="{9D8B030D-6E8A-4147-A177-3AD203B41FA5}">
                      <a16:colId xmlns:a16="http://schemas.microsoft.com/office/drawing/2014/main" xmlns="" val="2222218256"/>
                    </a:ext>
                  </a:extLst>
                </a:gridCol>
                <a:gridCol w="957447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time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4033338659"/>
                  </a:ext>
                </a:extLst>
              </a:tr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mval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592489538"/>
                  </a:ext>
                </a:extLst>
              </a:tr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Prediction</a:t>
                      </a:r>
                    </a:p>
                    <a:p>
                      <a:pPr algn="ctr"/>
                      <a:r>
                        <a:rPr lang="en-US" sz="1050" dirty="0"/>
                        <a:t>(</a:t>
                      </a:r>
                      <a:r>
                        <a:rPr lang="en-US" sz="1050" dirty="0" err="1"/>
                        <a:t>granularity</a:t>
                      </a:r>
                      <a:r>
                        <a:rPr lang="en-US" sz="1050" baseline="-25000" dirty="0" err="1"/>
                        <a:t>j</a:t>
                      </a:r>
                      <a:r>
                        <a:rPr lang="en-US" sz="105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) 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pid</a:t>
                      </a:r>
                      <a:r>
                        <a:rPr lang="en-US" sz="1200" baseline="-25000" dirty="0" err="1"/>
                        <a:t>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pval</a:t>
                      </a:r>
                      <a:r>
                        <a:rPr lang="en-US" sz="1200" baseline="-25000" dirty="0" err="1"/>
                        <a:t>n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2EEFB7D-1780-42A5-92FA-AF36B1A7170C}"/>
              </a:ext>
            </a:extLst>
          </p:cNvPr>
          <p:cNvSpPr txBox="1"/>
          <p:nvPr/>
        </p:nvSpPr>
        <p:spPr>
          <a:xfrm>
            <a:off x="4134424" y="3974338"/>
            <a:ext cx="3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4.</a:t>
            </a:r>
            <a:r>
              <a:rPr lang="en-US" altLang="zh-TW" sz="1200" dirty="0"/>
              <a:t> Use metrics and predictions series from step 2 and 3 to calculate evaluation (MAPE or RMSE)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C568B08-12A0-4E09-B926-AC6DD856FAFE}"/>
              </a:ext>
            </a:extLst>
          </p:cNvPr>
          <p:cNvSpPr txBox="1"/>
          <p:nvPr/>
        </p:nvSpPr>
        <p:spPr>
          <a:xfrm>
            <a:off x="7784331" y="3939155"/>
            <a:ext cx="110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mid: model id</a:t>
            </a:r>
          </a:p>
          <a:p>
            <a:r>
              <a:rPr lang="en-US" sz="1200" dirty="0" err="1"/>
              <a:t>pid</a:t>
            </a:r>
            <a:r>
              <a:rPr lang="en-US" sz="1200" dirty="0"/>
              <a:t>: predict id</a:t>
            </a:r>
          </a:p>
          <a:p>
            <a:r>
              <a:rPr lang="en-US" sz="1200" dirty="0" err="1"/>
              <a:t>mval</a:t>
            </a:r>
            <a:r>
              <a:rPr lang="en-US" sz="1200" dirty="0"/>
              <a:t>: metric value</a:t>
            </a:r>
          </a:p>
          <a:p>
            <a:r>
              <a:rPr lang="en-US" sz="1200" dirty="0" err="1"/>
              <a:t>pval</a:t>
            </a:r>
            <a:r>
              <a:rPr lang="en-US" sz="1200" dirty="0"/>
              <a:t>: predict value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A4454098-8AC0-4A48-90EA-CA74C8785074}"/>
              </a:ext>
            </a:extLst>
          </p:cNvPr>
          <p:cNvSpPr/>
          <p:nvPr/>
        </p:nvSpPr>
        <p:spPr>
          <a:xfrm>
            <a:off x="4237933" y="239504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xmlns="" id="{38D3927D-60FD-46E6-915E-84B68FB48C61}"/>
              </a:ext>
            </a:extLst>
          </p:cNvPr>
          <p:cNvSpPr/>
          <p:nvPr/>
        </p:nvSpPr>
        <p:spPr>
          <a:xfrm>
            <a:off x="2657172" y="325058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xmlns="" id="{A99F686F-062C-4441-83DA-791F7726DE29}"/>
              </a:ext>
            </a:extLst>
          </p:cNvPr>
          <p:cNvSpPr/>
          <p:nvPr/>
        </p:nvSpPr>
        <p:spPr>
          <a:xfrm>
            <a:off x="2659738" y="3508802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17E813B-CFE7-4C47-9BBE-F356D83A02EF}"/>
              </a:ext>
            </a:extLst>
          </p:cNvPr>
          <p:cNvSpPr txBox="1"/>
          <p:nvPr/>
        </p:nvSpPr>
        <p:spPr>
          <a:xfrm>
            <a:off x="1920713" y="4867823"/>
            <a:ext cx="207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9.</a:t>
            </a:r>
            <a:r>
              <a:rPr lang="en-US" altLang="zh-TW" sz="1200" dirty="0"/>
              <a:t> Update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in model map when receive model complete job from queue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1CF2BD5-0230-4B01-A858-EB442FF58F6C}"/>
              </a:ext>
            </a:extLst>
          </p:cNvPr>
          <p:cNvSpPr txBox="1"/>
          <p:nvPr/>
        </p:nvSpPr>
        <p:spPr>
          <a:xfrm>
            <a:off x="552199" y="322751"/>
            <a:ext cx="73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Datahub</a:t>
            </a:r>
            <a:endParaRPr lang="en-US" sz="1600" b="1" baseline="-25000" dirty="0"/>
          </a:p>
        </p:txBody>
      </p:sp>
      <p:graphicFrame>
        <p:nvGraphicFramePr>
          <p:cNvPr id="64" name="Table 36">
            <a:extLst>
              <a:ext uri="{FF2B5EF4-FFF2-40B4-BE49-F238E27FC236}">
                <a16:creationId xmlns:a16="http://schemas.microsoft.com/office/drawing/2014/main" xmlns="" id="{4F741B30-D54E-4F5A-ADE5-382397CCF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23055"/>
              </p:ext>
            </p:extLst>
          </p:nvPr>
        </p:nvGraphicFramePr>
        <p:xfrm>
          <a:off x="7099139" y="532743"/>
          <a:ext cx="171573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803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1007930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Prediction</a:t>
                      </a:r>
                    </a:p>
                    <a:p>
                      <a:pPr algn="ctr"/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granularity</a:t>
                      </a:r>
                      <a:r>
                        <a:rPr lang="en-US" sz="1000" baseline="-25000" dirty="0" err="1"/>
                        <a:t>j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(mid</a:t>
                      </a:r>
                      <a:r>
                        <a:rPr lang="en-US" sz="1000" baseline="-25000" dirty="0"/>
                        <a:t>1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pid</a:t>
                      </a:r>
                      <a:r>
                        <a:rPr lang="en-US" sz="1000" baseline="-25000" dirty="0" err="1"/>
                        <a:t>k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pval</a:t>
                      </a:r>
                      <a:r>
                        <a:rPr lang="en-US" sz="1000" baseline="-25000" dirty="0" err="1"/>
                        <a:t>n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B619487-847E-4B38-AAF8-CC98B5845628}"/>
              </a:ext>
            </a:extLst>
          </p:cNvPr>
          <p:cNvSpPr/>
          <p:nvPr/>
        </p:nvSpPr>
        <p:spPr>
          <a:xfrm>
            <a:off x="2217536" y="6240782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FF4CE29-0926-484A-A863-5A6D931DBB62}"/>
              </a:ext>
            </a:extLst>
          </p:cNvPr>
          <p:cNvCxnSpPr>
            <a:cxnSpLocks/>
          </p:cNvCxnSpPr>
          <p:nvPr/>
        </p:nvCxnSpPr>
        <p:spPr>
          <a:xfrm>
            <a:off x="1062009" y="3971879"/>
            <a:ext cx="1142801" cy="2354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xmlns="" id="{BA7C9F43-16FD-4511-9E87-245B3E036C35}"/>
              </a:ext>
            </a:extLst>
          </p:cNvPr>
          <p:cNvSpPr/>
          <p:nvPr/>
        </p:nvSpPr>
        <p:spPr>
          <a:xfrm>
            <a:off x="1929834" y="5814157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CB1F636-1909-4A62-9000-26FD7AE03A88}"/>
              </a:ext>
            </a:extLst>
          </p:cNvPr>
          <p:cNvSpPr txBox="1"/>
          <p:nvPr/>
        </p:nvSpPr>
        <p:spPr>
          <a:xfrm>
            <a:off x="2090151" y="5725380"/>
            <a:ext cx="16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7.</a:t>
            </a:r>
            <a:r>
              <a:rPr lang="en-US" altLang="zh-TW" sz="1200" dirty="0"/>
              <a:t> AI agent consume model and predict jobs from queue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4BC61FD-CFE3-423B-B4AC-3F78F9C9A9E5}"/>
              </a:ext>
            </a:extLst>
          </p:cNvPr>
          <p:cNvCxnSpPr>
            <a:cxnSpLocks/>
          </p:cNvCxnSpPr>
          <p:nvPr/>
        </p:nvCxnSpPr>
        <p:spPr>
          <a:xfrm>
            <a:off x="4434312" y="1671039"/>
            <a:ext cx="42112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5112823-D001-4960-84F6-746A7C87F7DA}"/>
              </a:ext>
            </a:extLst>
          </p:cNvPr>
          <p:cNvCxnSpPr/>
          <p:nvPr/>
        </p:nvCxnSpPr>
        <p:spPr>
          <a:xfrm>
            <a:off x="4637909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A730419-0C8F-4DA5-9C4C-AEF56AF0F459}"/>
              </a:ext>
            </a:extLst>
          </p:cNvPr>
          <p:cNvCxnSpPr/>
          <p:nvPr/>
        </p:nvCxnSpPr>
        <p:spPr>
          <a:xfrm>
            <a:off x="5109398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E37862B-8C7A-43AA-9059-E9F6E3BAA9F7}"/>
              </a:ext>
            </a:extLst>
          </p:cNvPr>
          <p:cNvCxnSpPr/>
          <p:nvPr/>
        </p:nvCxnSpPr>
        <p:spPr>
          <a:xfrm>
            <a:off x="556660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2EB01D7-D11B-49BE-97FF-5B91CFF9D516}"/>
              </a:ext>
            </a:extLst>
          </p:cNvPr>
          <p:cNvCxnSpPr/>
          <p:nvPr/>
        </p:nvCxnSpPr>
        <p:spPr>
          <a:xfrm>
            <a:off x="6704247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CA235E4-21DC-4C08-84FE-3A8EFE80AC11}"/>
              </a:ext>
            </a:extLst>
          </p:cNvPr>
          <p:cNvCxnSpPr/>
          <p:nvPr/>
        </p:nvCxnSpPr>
        <p:spPr>
          <a:xfrm>
            <a:off x="7625861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BCF14D2-C2CD-45FF-AEDA-6D2AC1CC95A1}"/>
              </a:ext>
            </a:extLst>
          </p:cNvPr>
          <p:cNvCxnSpPr/>
          <p:nvPr/>
        </p:nvCxnSpPr>
        <p:spPr>
          <a:xfrm>
            <a:off x="717751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F550F2-9054-4CA6-B0EE-05053D0D654A}"/>
              </a:ext>
            </a:extLst>
          </p:cNvPr>
          <p:cNvSpPr txBox="1"/>
          <p:nvPr/>
        </p:nvSpPr>
        <p:spPr>
          <a:xfrm>
            <a:off x="4147863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9B56CA-8B54-4479-B2E4-746A0BDE749C}"/>
              </a:ext>
            </a:extLst>
          </p:cNvPr>
          <p:cNvSpPr txBox="1"/>
          <p:nvPr/>
        </p:nvSpPr>
        <p:spPr>
          <a:xfrm>
            <a:off x="4662686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5401156-05AE-4192-92DE-E3A3435796F6}"/>
              </a:ext>
            </a:extLst>
          </p:cNvPr>
          <p:cNvSpPr txBox="1"/>
          <p:nvPr/>
        </p:nvSpPr>
        <p:spPr>
          <a:xfrm>
            <a:off x="5911609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2F8B902-AC04-4BEA-A5A6-5E242A48E6DA}"/>
              </a:ext>
            </a:extLst>
          </p:cNvPr>
          <p:cNvCxnSpPr/>
          <p:nvPr/>
        </p:nvCxnSpPr>
        <p:spPr>
          <a:xfrm>
            <a:off x="6923227" y="1362708"/>
            <a:ext cx="0" cy="278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936CDA1-2727-43E8-8C32-BD2FD4F96CD4}"/>
              </a:ext>
            </a:extLst>
          </p:cNvPr>
          <p:cNvSpPr txBox="1"/>
          <p:nvPr/>
        </p:nvSpPr>
        <p:spPr>
          <a:xfrm>
            <a:off x="61547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</a:t>
            </a:r>
            <a:r>
              <a:rPr lang="en-US" sz="1200" dirty="0" err="1"/>
              <a:t>pval</a:t>
            </a:r>
            <a:r>
              <a:rPr lang="en-US" sz="1200" baseline="-25000" dirty="0" err="1"/>
              <a:t>n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311376-2326-4B1D-83FA-5F3B7107D813}"/>
              </a:ext>
            </a:extLst>
          </p:cNvPr>
          <p:cNvSpPr txBox="1"/>
          <p:nvPr/>
        </p:nvSpPr>
        <p:spPr>
          <a:xfrm>
            <a:off x="8612845" y="1521316"/>
            <a:ext cx="39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sz="12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BE4952-36AE-4788-93D2-60192DD6F610}"/>
              </a:ext>
            </a:extLst>
          </p:cNvPr>
          <p:cNvSpPr txBox="1"/>
          <p:nvPr/>
        </p:nvSpPr>
        <p:spPr>
          <a:xfrm>
            <a:off x="51284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2</a:t>
            </a:r>
            <a:r>
              <a:rPr lang="en-US" sz="1200" dirty="0"/>
              <a:t>, pval</a:t>
            </a:r>
            <a:r>
              <a:rPr lang="en-US" sz="1200" baseline="-25000" dirty="0"/>
              <a:t>3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D7658CF-1969-4E52-A899-AEAB82D48E51}"/>
              </a:ext>
            </a:extLst>
          </p:cNvPr>
          <p:cNvSpPr txBox="1"/>
          <p:nvPr/>
        </p:nvSpPr>
        <p:spPr>
          <a:xfrm>
            <a:off x="6727201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pval</a:t>
            </a:r>
            <a:r>
              <a:rPr lang="en-US" sz="1200" baseline="-25000" dirty="0"/>
              <a:t>n+1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C408405-9293-47D0-8225-596CF4AF831F}"/>
              </a:ext>
            </a:extLst>
          </p:cNvPr>
          <p:cNvSpPr txBox="1"/>
          <p:nvPr/>
        </p:nvSpPr>
        <p:spPr>
          <a:xfrm>
            <a:off x="7136863" y="1772879"/>
            <a:ext cx="1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k+1</a:t>
            </a:r>
            <a:r>
              <a:rPr lang="en-US" sz="1200" dirty="0"/>
              <a:t>, pval</a:t>
            </a:r>
            <a:r>
              <a:rPr lang="en-US" sz="1200" baseline="-25000" dirty="0"/>
              <a:t>n+2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88F12AFC-32B9-4196-B3C3-D383B3894C82}"/>
              </a:ext>
            </a:extLst>
          </p:cNvPr>
          <p:cNvSpPr txBox="1"/>
          <p:nvPr/>
        </p:nvSpPr>
        <p:spPr>
          <a:xfrm>
            <a:off x="8019016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C7114C6-6EE4-40C0-8956-8FCB809A04AD}"/>
              </a:ext>
            </a:extLst>
          </p:cNvPr>
          <p:cNvSpPr txBox="1"/>
          <p:nvPr/>
        </p:nvSpPr>
        <p:spPr>
          <a:xfrm>
            <a:off x="6747259" y="1121491"/>
            <a:ext cx="3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now</a:t>
            </a:r>
            <a:endParaRPr lang="en-US" sz="1200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1D121CB-E9A6-4377-8EC7-996DCE7FE7F0}"/>
              </a:ext>
            </a:extLst>
          </p:cNvPr>
          <p:cNvSpPr txBox="1"/>
          <p:nvPr/>
        </p:nvSpPr>
        <p:spPr>
          <a:xfrm>
            <a:off x="2026498" y="254032"/>
            <a:ext cx="623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0.</a:t>
            </a:r>
            <a:r>
              <a:rPr lang="en-US" altLang="zh-TW" sz="1200" dirty="0"/>
              <a:t>  once cycle of sending job with </a:t>
            </a:r>
            <a:r>
              <a:rPr lang="en-US" altLang="zh-TW" sz="1200" dirty="0" err="1"/>
              <a:t>granularity</a:t>
            </a:r>
            <a:r>
              <a:rPr lang="en-US" altLang="zh-TW" sz="1200" baseline="-25000" dirty="0" err="1"/>
              <a:t>j</a:t>
            </a:r>
            <a:r>
              <a:rPr lang="en-US" altLang="zh-TW" sz="1200" baseline="-25000" dirty="0"/>
              <a:t> </a:t>
            </a:r>
            <a:r>
              <a:rPr lang="en-US" altLang="zh-TW" sz="1200" dirty="0"/>
              <a:t>is coming, start job sending process</a:t>
            </a:r>
            <a:endParaRPr lang="en-US" sz="1200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B4F65B1-838F-4233-AB9F-17D7266A0A61}"/>
              </a:ext>
            </a:extLst>
          </p:cNvPr>
          <p:cNvSpPr txBox="1"/>
          <p:nvPr/>
        </p:nvSpPr>
        <p:spPr>
          <a:xfrm>
            <a:off x="610836" y="3516892"/>
            <a:ext cx="61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Queue</a:t>
            </a:r>
            <a:endParaRPr lang="en-US" sz="1600" b="1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D617EB8-F045-43AF-929B-A0B60FED8684}"/>
              </a:ext>
            </a:extLst>
          </p:cNvPr>
          <p:cNvSpPr txBox="1"/>
          <p:nvPr/>
        </p:nvSpPr>
        <p:spPr>
          <a:xfrm>
            <a:off x="2479154" y="6333178"/>
            <a:ext cx="68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AI Agent</a:t>
            </a:r>
            <a:endParaRPr lang="en-US" sz="1600" b="1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D55A658-EF6A-403D-AD82-5D812BA0E7FF}"/>
              </a:ext>
            </a:extLst>
          </p:cNvPr>
          <p:cNvSpPr/>
          <p:nvPr/>
        </p:nvSpPr>
        <p:spPr>
          <a:xfrm>
            <a:off x="5114658" y="4490494"/>
            <a:ext cx="1947007" cy="2253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21309D-A351-4898-B9AB-57E1A05DFE86}"/>
              </a:ext>
            </a:extLst>
          </p:cNvPr>
          <p:cNvSpPr txBox="1"/>
          <p:nvPr/>
        </p:nvSpPr>
        <p:spPr>
          <a:xfrm>
            <a:off x="5707808" y="4858953"/>
            <a:ext cx="8938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  POD: {</a:t>
            </a:r>
          </a:p>
          <a:p>
            <a:r>
              <a:rPr lang="en-US" sz="800" dirty="0"/>
              <a:t>     30s: {</a:t>
            </a:r>
          </a:p>
          <a:p>
            <a:r>
              <a:rPr lang="en-US" sz="800" dirty="0"/>
              <a:t>        “ns1/name1”: {</a:t>
            </a:r>
          </a:p>
          <a:p>
            <a:r>
              <a:rPr lang="zh-TW" altLang="en-US" sz="800" dirty="0"/>
              <a:t>             </a:t>
            </a:r>
            <a:r>
              <a:rPr lang="en-US" altLang="zh-TW" sz="800" dirty="0"/>
              <a:t>timestamp: xx,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newMId</a:t>
            </a:r>
            <a:r>
              <a:rPr lang="en-US" sz="800" dirty="0"/>
              <a:t>: </a:t>
            </a:r>
            <a:r>
              <a:rPr lang="en-US" sz="800" dirty="0" err="1"/>
              <a:t>yy</a:t>
            </a:r>
            <a:endParaRPr lang="en-US" sz="800" dirty="0"/>
          </a:p>
          <a:p>
            <a:r>
              <a:rPr lang="en-US" sz="800" dirty="0"/>
              <a:t>         }</a:t>
            </a:r>
          </a:p>
          <a:p>
            <a:r>
              <a:rPr lang="en-US" sz="800" dirty="0"/>
              <a:t>     }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DB575F4-55E1-4346-A54B-4CE7421E81A3}"/>
              </a:ext>
            </a:extLst>
          </p:cNvPr>
          <p:cNvSpPr txBox="1"/>
          <p:nvPr/>
        </p:nvSpPr>
        <p:spPr>
          <a:xfrm>
            <a:off x="5733364" y="4481883"/>
            <a:ext cx="77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map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32B9A1BC-DA09-4C47-8B52-71AFC36D1287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886911" y="3971879"/>
            <a:ext cx="1324314" cy="266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xmlns="" id="{7C771497-424E-43E0-81FE-FAE2DEB88FA1}"/>
              </a:ext>
            </a:extLst>
          </p:cNvPr>
          <p:cNvSpPr/>
          <p:nvPr/>
        </p:nvSpPr>
        <p:spPr>
          <a:xfrm>
            <a:off x="1272194" y="4855938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026B2301-C0E2-497F-91BB-00422EBB02BA}"/>
              </a:ext>
            </a:extLst>
          </p:cNvPr>
          <p:cNvCxnSpPr>
            <a:cxnSpLocks/>
          </p:cNvCxnSpPr>
          <p:nvPr/>
        </p:nvCxnSpPr>
        <p:spPr>
          <a:xfrm>
            <a:off x="1272194" y="3990567"/>
            <a:ext cx="4707113" cy="1604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8683C05-4105-487F-9BA4-03485595111C}"/>
              </a:ext>
            </a:extLst>
          </p:cNvPr>
          <p:cNvSpPr txBox="1"/>
          <p:nvPr/>
        </p:nvSpPr>
        <p:spPr>
          <a:xfrm>
            <a:off x="11170" y="5388931"/>
            <a:ext cx="163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8.</a:t>
            </a:r>
            <a:r>
              <a:rPr lang="en-US" altLang="zh-TW" sz="1200" dirty="0"/>
              <a:t> Once model job is done, send complete job to notify AI dispatcher and a new predict job to use new model to predict</a:t>
            </a:r>
            <a:endParaRPr lang="en-US" sz="1200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17C7495C-033F-4719-A0D0-C4F6BB1129B5}"/>
              </a:ext>
            </a:extLst>
          </p:cNvPr>
          <p:cNvSpPr/>
          <p:nvPr/>
        </p:nvSpPr>
        <p:spPr>
          <a:xfrm>
            <a:off x="3213806" y="4556395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0636DAF-6FB7-4EE4-B1C6-3BD109D8A6E9}"/>
              </a:ext>
            </a:extLst>
          </p:cNvPr>
          <p:cNvSpPr txBox="1"/>
          <p:nvPr/>
        </p:nvSpPr>
        <p:spPr>
          <a:xfrm>
            <a:off x="2194151" y="3725721"/>
            <a:ext cx="169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6.</a:t>
            </a:r>
            <a:r>
              <a:rPr lang="en-US" altLang="zh-TW" sz="1200" dirty="0"/>
              <a:t> Send predict job of the target directly without any calculation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23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8" y="47336"/>
            <a:ext cx="8905462" cy="677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79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28" y="26504"/>
            <a:ext cx="6419936" cy="67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99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" y="411608"/>
            <a:ext cx="8996466" cy="550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50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3" y="719383"/>
            <a:ext cx="8695924" cy="544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986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6" y="182588"/>
            <a:ext cx="8253849" cy="64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879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https://pkg.go.dev/github.com/containers-ai/alameda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60284</TotalTime>
  <Words>2923</Words>
  <Application>Microsoft Office PowerPoint</Application>
  <PresentationFormat>全屏显示(4:3)</PresentationFormat>
  <Paragraphs>952</Paragraphs>
  <Slides>96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反碎片化实践方案</vt:lpstr>
      <vt:lpstr>问题描述</vt:lpstr>
      <vt:lpstr>现状</vt:lpstr>
      <vt:lpstr>数据集</vt:lpstr>
      <vt:lpstr>规格</vt:lpstr>
      <vt:lpstr>节点</vt:lpstr>
      <vt:lpstr>实例</vt:lpstr>
      <vt:lpstr>Bin Packing</vt:lpstr>
      <vt:lpstr>综合评估</vt:lpstr>
      <vt:lpstr>调度评估</vt:lpstr>
      <vt:lpstr>全局装箱任务</vt:lpstr>
      <vt:lpstr>最优化方案（理想情况）</vt:lpstr>
      <vt:lpstr>降本</vt:lpstr>
      <vt:lpstr>根因分析</vt:lpstr>
      <vt:lpstr>解决方法</vt:lpstr>
      <vt:lpstr>节点如何，为什么分类</vt:lpstr>
      <vt:lpstr>物理意义</vt:lpstr>
      <vt:lpstr>PowerPoint 演示文稿</vt:lpstr>
      <vt:lpstr>应用场景</vt:lpstr>
      <vt:lpstr>深入方向</vt:lpstr>
      <vt:lpstr>预测性维护</vt:lpstr>
      <vt:lpstr>问题</vt:lpstr>
      <vt:lpstr>现状</vt:lpstr>
      <vt:lpstr>框架</vt:lpstr>
      <vt:lpstr>数据</vt:lpstr>
      <vt:lpstr>方法</vt:lpstr>
      <vt:lpstr>提升空间</vt:lpstr>
      <vt:lpstr>可观测调度</vt:lpstr>
      <vt:lpstr>问题</vt:lpstr>
      <vt:lpstr>现状</vt:lpstr>
      <vt:lpstr>现在（cont.）</vt:lpstr>
      <vt:lpstr>Our现状</vt:lpstr>
      <vt:lpstr>节点&amp;实例</vt:lpstr>
      <vt:lpstr>PowerPoint 演示文稿</vt:lpstr>
      <vt:lpstr>Proposal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270</cp:revision>
  <dcterms:created xsi:type="dcterms:W3CDTF">2020-06-23T09:19:38Z</dcterms:created>
  <dcterms:modified xsi:type="dcterms:W3CDTF">2021-01-20T10:30:48Z</dcterms:modified>
</cp:coreProperties>
</file>